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39" r:id="rId2"/>
    <p:sldId id="54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F404E-2284-4ACD-9B09-FD07956C3775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STEERING COMMITTEE USE ONLY -- DO NOT DISTRIBUTE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29566-5DEB-4752-A7FE-0F6FC4562D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7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4D34-02DA-4AB2-A7EF-B764BD5C21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E47AB-39FF-400D-ADA5-8D5A0FAB7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00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151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F3D6-31AF-4C67-834D-A3FF6CF90E12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STEERING COMMITTEE USE ONLY -- DO NOT DISTRIBUTE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44F5-B755-4991-B9E5-5FA2CF9B5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1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B2828-DCB2-49D7-989A-584489F3049D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STEERING COMMITTEE USE ONLY -- DO NOT DISTRIBUTE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A00ED-A3FA-4BB3-81F4-1F7078699A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5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EFB7C-96F3-44FC-B530-4F1754FD9D4D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STEERING COMMITTEE USE ONLY -- DO NOT DISTRIBUTE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AE603-EFDD-4A81-84DB-ABEC3FE9A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2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EEDE3-47C0-4778-B8DE-C90EE6BCAB61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STEERING COMMITTEE USE ONLY -- DO NOT DISTRIBUTE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61CC-63AD-42E4-A052-B8A7336E1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8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9323-0FDE-4362-92E1-DCB348CDC881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 STEERING COMMITTEE USE ONLY -- DO NOT DISTRIBUTE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77824-DEB7-4ADD-95A3-110759C9E6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6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1883-ADC6-4E41-8860-C3D3370D1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4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C33E6-7D77-40D9-A09F-EA476E2995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6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00B7-80BD-45B5-A53E-42E05B8CDD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A84D55-8FE9-4A29-A191-38EC6FAD326B}" type="datetime1">
              <a:rPr lang="en-US" smtClean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FOR STEERING COMMITTEE USE ONLY -- DO NOT DISTRIBUTE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0AF6BB-8138-4D83-8895-45AD41DF3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9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/>
          <p:cNvPicPr>
            <a:picLocks noChangeAspect="1" noChangeArrowheads="1"/>
          </p:cNvPicPr>
          <p:nvPr/>
        </p:nvPicPr>
        <p:blipFill>
          <a:blip r:embed="rId2" cstate="print"/>
          <a:srcRect l="17" t="24438" b="59315"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1CFC7-B113-4C97-8A0A-06E20F8497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A8C1EC-699E-4140-B5F7-037B9C961BE3}"/>
              </a:ext>
            </a:extLst>
          </p:cNvPr>
          <p:cNvSpPr txBox="1"/>
          <p:nvPr/>
        </p:nvSpPr>
        <p:spPr>
          <a:xfrm>
            <a:off x="2686050" y="228600"/>
            <a:ext cx="5181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ABoVE Phase 3: Key Statistics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7C7DBB-776A-4B0A-BDE5-72B88B888D65}"/>
              </a:ext>
            </a:extLst>
          </p:cNvPr>
          <p:cNvSpPr txBox="1"/>
          <p:nvPr/>
        </p:nvSpPr>
        <p:spPr>
          <a:xfrm>
            <a:off x="1190625" y="1543050"/>
            <a:ext cx="7276351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Solicitation Release Date: 		August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Due Date:						November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Selection Date:					May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Start Dates (nominal):			November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ASTM-9 Kick-Off					January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Research Proposal Funding:		&gt;$5M/year for three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Proposals Selected:				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First-Time ABoVE PI’s:			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PI Gender:						11 male / 9 female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6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/>
          <p:cNvPicPr>
            <a:picLocks noChangeAspect="1" noChangeArrowheads="1"/>
          </p:cNvPicPr>
          <p:nvPr/>
        </p:nvPicPr>
        <p:blipFill>
          <a:blip r:embed="rId2" cstate="print"/>
          <a:srcRect l="17" t="24438" b="59315"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1CFC7-B113-4C97-8A0A-06E20F8497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A8C1EC-699E-4140-B5F7-037B9C961BE3}"/>
              </a:ext>
            </a:extLst>
          </p:cNvPr>
          <p:cNvSpPr txBox="1"/>
          <p:nvPr/>
        </p:nvSpPr>
        <p:spPr>
          <a:xfrm>
            <a:off x="2647950" y="228600"/>
            <a:ext cx="5181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ABoVE Phase 3: Key Statistics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FAD37B-C807-4D77-94B2-5A1645C5E454}"/>
              </a:ext>
            </a:extLst>
          </p:cNvPr>
          <p:cNvSpPr txBox="1"/>
          <p:nvPr/>
        </p:nvSpPr>
        <p:spPr>
          <a:xfrm>
            <a:off x="1934778" y="1143000"/>
            <a:ext cx="4632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PI Institutions of Selected Proposals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3B4E6D-28D8-418D-B50A-7F1C521BD985}"/>
              </a:ext>
            </a:extLst>
          </p:cNvPr>
          <p:cNvSpPr txBox="1"/>
          <p:nvPr/>
        </p:nvSpPr>
        <p:spPr>
          <a:xfrm>
            <a:off x="304800" y="1905000"/>
            <a:ext cx="437607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Columbia University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Johns Hopkins University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Michigan Tech University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Northern Arizona University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Ohio State University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Purdue University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 of Alaska, Fairbanks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 of California, Irvine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 of Illinois, Urbana-Champaign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 of Maryland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 of Montana, Missoula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 of Washington, Seattle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 of Wisconsin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BC9F1-489F-4DF7-990D-F8F547BB546D}"/>
              </a:ext>
            </a:extLst>
          </p:cNvPr>
          <p:cNvSpPr txBox="1"/>
          <p:nvPr/>
        </p:nvSpPr>
        <p:spPr>
          <a:xfrm>
            <a:off x="5072168" y="1966079"/>
            <a:ext cx="3843232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NASA Centers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JPL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Others – Profit / Not for Profit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ABR Inc.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Carnegie Institution of Washington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Woodwell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Climate Research Center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83732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179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Margolis, Hank A. (HQ-DK000)</dc:creator>
  <cp:lastModifiedBy>Margolis, Hank A. (HQ-DK000)</cp:lastModifiedBy>
  <cp:revision>2</cp:revision>
  <dcterms:created xsi:type="dcterms:W3CDTF">2023-01-22T23:20:01Z</dcterms:created>
  <dcterms:modified xsi:type="dcterms:W3CDTF">2023-01-22T23:32:19Z</dcterms:modified>
</cp:coreProperties>
</file>