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328" r:id="rId3"/>
    <p:sldId id="327" r:id="rId4"/>
    <p:sldId id="262" r:id="rId5"/>
    <p:sldId id="337" r:id="rId6"/>
    <p:sldId id="258" r:id="rId7"/>
    <p:sldId id="317" r:id="rId8"/>
    <p:sldId id="295" r:id="rId9"/>
    <p:sldId id="323" r:id="rId10"/>
    <p:sldId id="296" r:id="rId11"/>
    <p:sldId id="338" r:id="rId12"/>
    <p:sldId id="281" r:id="rId13"/>
    <p:sldId id="308" r:id="rId14"/>
    <p:sldId id="318" r:id="rId15"/>
    <p:sldId id="282" r:id="rId16"/>
    <p:sldId id="331" r:id="rId17"/>
    <p:sldId id="321" r:id="rId18"/>
    <p:sldId id="339" r:id="rId19"/>
    <p:sldId id="340" r:id="rId20"/>
    <p:sldId id="324" r:id="rId21"/>
    <p:sldId id="335" r:id="rId22"/>
    <p:sldId id="341" r:id="rId23"/>
    <p:sldId id="334" r:id="rId24"/>
    <p:sldId id="257" r:id="rId25"/>
    <p:sldId id="319" r:id="rId26"/>
    <p:sldId id="320" r:id="rId27"/>
    <p:sldId id="332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5E380B-4714-9055-92CF-681B7ED66B25}" name="Nima Pahlevan" initials="NP" userId="S::nima.pahlevan@ssaihq.com::357b3a0b-6c27-4618-888d-80a234378579" providerId="AD"/>
  <p188:author id="{5450C534-9FF0-AA47-BB91-FE0D0B5FC6DD}" name="Pahlevan, Nima (GSFC-619.0)[SCIENCE SYSTEMS AND APPLICATIONS INC]" initials="PN(6SAAI" userId="S::npahleva@ndc.nasa.gov::7d7d8a87-09ed-420f-badf-54cfe969c62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3939"/>
    <a:srgbClr val="FF0000"/>
    <a:srgbClr val="FFA76B"/>
    <a:srgbClr val="ACF28D"/>
    <a:srgbClr val="5CF4D2"/>
    <a:srgbClr val="239BF4"/>
    <a:srgbClr val="8306FF"/>
    <a:srgbClr val="86FFB7"/>
    <a:srgbClr val="FF5F31"/>
    <a:srgbClr val="FFAA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27" autoAdjust="0"/>
    <p:restoredTop sz="77733" autoAdjust="0"/>
  </p:normalViewPr>
  <p:slideViewPr>
    <p:cSldViewPr>
      <p:cViewPr varScale="1">
        <p:scale>
          <a:sx n="49" d="100"/>
          <a:sy n="49" d="100"/>
        </p:scale>
        <p:origin x="1944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DA2CFA-DB8E-4DB6-BE6C-858609F1E46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9E836B-DBEA-4150-928E-BF5615B2E4EF}">
      <dgm:prSet phldrT="[Text]" custT="1"/>
      <dgm:spPr/>
      <dgm:t>
        <a:bodyPr/>
        <a:lstStyle/>
        <a:p>
          <a:r>
            <a:rPr lang="en-US" sz="1400" dirty="0"/>
            <a:t>Background</a:t>
          </a:r>
        </a:p>
      </dgm:t>
    </dgm:pt>
    <dgm:pt modelId="{EE2EC0BC-FC69-42DA-A8DD-4B110A61A423}" type="parTrans" cxnId="{010FFE32-85C3-47CE-AD79-038413FFC39A}">
      <dgm:prSet/>
      <dgm:spPr/>
      <dgm:t>
        <a:bodyPr/>
        <a:lstStyle/>
        <a:p>
          <a:endParaRPr lang="en-US"/>
        </a:p>
      </dgm:t>
    </dgm:pt>
    <dgm:pt modelId="{A5C03B18-4815-449E-906A-375F22553E12}" type="sibTrans" cxnId="{010FFE32-85C3-47CE-AD79-038413FFC39A}">
      <dgm:prSet/>
      <dgm:spPr/>
      <dgm:t>
        <a:bodyPr/>
        <a:lstStyle/>
        <a:p>
          <a:endParaRPr lang="en-US"/>
        </a:p>
      </dgm:t>
    </dgm:pt>
    <dgm:pt modelId="{E7152742-90F5-4EBF-9BEF-7EC24BDAB282}">
      <dgm:prSet phldrT="[Text]"/>
      <dgm:spPr/>
      <dgm:t>
        <a:bodyPr/>
        <a:lstStyle/>
        <a:p>
          <a:r>
            <a:rPr lang="en-US" dirty="0"/>
            <a:t>Aquatic Remote Sensing</a:t>
          </a:r>
        </a:p>
      </dgm:t>
    </dgm:pt>
    <dgm:pt modelId="{3D4BEF50-2B50-40DB-A344-A77C3DAF60E1}" type="parTrans" cxnId="{FA0DACFA-A081-4940-B70E-F9CCC79CDB68}">
      <dgm:prSet/>
      <dgm:spPr/>
      <dgm:t>
        <a:bodyPr/>
        <a:lstStyle/>
        <a:p>
          <a:endParaRPr lang="en-US"/>
        </a:p>
      </dgm:t>
    </dgm:pt>
    <dgm:pt modelId="{D7CA21F4-3800-4435-8886-BABEF99B9922}" type="sibTrans" cxnId="{FA0DACFA-A081-4940-B70E-F9CCC79CDB68}">
      <dgm:prSet/>
      <dgm:spPr/>
      <dgm:t>
        <a:bodyPr/>
        <a:lstStyle/>
        <a:p>
          <a:endParaRPr lang="en-US"/>
        </a:p>
      </dgm:t>
    </dgm:pt>
    <dgm:pt modelId="{9E81B070-7132-4201-808E-81AE43CC8679}">
      <dgm:prSet phldrT="[Text]"/>
      <dgm:spPr/>
      <dgm:t>
        <a:bodyPr/>
        <a:lstStyle/>
        <a:p>
          <a:r>
            <a:rPr lang="en-US" dirty="0"/>
            <a:t>Adjacency Effects</a:t>
          </a:r>
        </a:p>
      </dgm:t>
    </dgm:pt>
    <dgm:pt modelId="{27398120-C902-4227-A145-6598AE824D81}" type="parTrans" cxnId="{EE00D74B-7F32-44BD-9C36-188F825B1C40}">
      <dgm:prSet/>
      <dgm:spPr/>
      <dgm:t>
        <a:bodyPr/>
        <a:lstStyle/>
        <a:p>
          <a:endParaRPr lang="en-US"/>
        </a:p>
      </dgm:t>
    </dgm:pt>
    <dgm:pt modelId="{E05C77B9-BA15-4284-851E-D998489B345F}" type="sibTrans" cxnId="{EE00D74B-7F32-44BD-9C36-188F825B1C40}">
      <dgm:prSet/>
      <dgm:spPr/>
      <dgm:t>
        <a:bodyPr/>
        <a:lstStyle/>
        <a:p>
          <a:endParaRPr lang="en-US"/>
        </a:p>
      </dgm:t>
    </dgm:pt>
    <dgm:pt modelId="{C1AC27F3-C180-4E2C-98B4-4F122C59F613}">
      <dgm:prSet phldrT="[Text]" custT="1"/>
      <dgm:spPr/>
      <dgm:t>
        <a:bodyPr/>
        <a:lstStyle/>
        <a:p>
          <a:r>
            <a:rPr lang="en-US" sz="1400" dirty="0"/>
            <a:t>Characteriz-ation</a:t>
          </a:r>
          <a:endParaRPr lang="en-US" sz="1600" dirty="0"/>
        </a:p>
      </dgm:t>
    </dgm:pt>
    <dgm:pt modelId="{0F179294-0C0F-4868-91BE-425DF6198132}" type="parTrans" cxnId="{8A48A8FD-DD5C-4057-AA65-BD8F0BA4F476}">
      <dgm:prSet/>
      <dgm:spPr/>
      <dgm:t>
        <a:bodyPr/>
        <a:lstStyle/>
        <a:p>
          <a:endParaRPr lang="en-US"/>
        </a:p>
      </dgm:t>
    </dgm:pt>
    <dgm:pt modelId="{3C00C7BC-8E73-4E99-AB93-35B7755D54E7}" type="sibTrans" cxnId="{8A48A8FD-DD5C-4057-AA65-BD8F0BA4F476}">
      <dgm:prSet/>
      <dgm:spPr/>
      <dgm:t>
        <a:bodyPr/>
        <a:lstStyle/>
        <a:p>
          <a:endParaRPr lang="en-US"/>
        </a:p>
      </dgm:t>
    </dgm:pt>
    <dgm:pt modelId="{D91F7FF3-4DD2-4E47-B1E4-F224149E4883}">
      <dgm:prSet phldrT="[Text]"/>
      <dgm:spPr/>
      <dgm:t>
        <a:bodyPr/>
        <a:lstStyle/>
        <a:p>
          <a:r>
            <a:rPr lang="en-US" dirty="0"/>
            <a:t>Drivers</a:t>
          </a:r>
        </a:p>
      </dgm:t>
    </dgm:pt>
    <dgm:pt modelId="{3D4F2043-B3F0-497C-A149-DB84758D4B28}" type="parTrans" cxnId="{3F8C6EDF-5497-43A3-BCBA-3C6362C28172}">
      <dgm:prSet/>
      <dgm:spPr/>
      <dgm:t>
        <a:bodyPr/>
        <a:lstStyle/>
        <a:p>
          <a:endParaRPr lang="en-US"/>
        </a:p>
      </dgm:t>
    </dgm:pt>
    <dgm:pt modelId="{DA2A6CDD-6474-49FD-9AA9-777C1EFE763A}" type="sibTrans" cxnId="{3F8C6EDF-5497-43A3-BCBA-3C6362C28172}">
      <dgm:prSet/>
      <dgm:spPr/>
      <dgm:t>
        <a:bodyPr/>
        <a:lstStyle/>
        <a:p>
          <a:endParaRPr lang="en-US"/>
        </a:p>
      </dgm:t>
    </dgm:pt>
    <dgm:pt modelId="{0DDD2940-5DC8-4C37-8230-E28AEF08AC2B}">
      <dgm:prSet phldrT="[Text]"/>
      <dgm:spPr/>
      <dgm:t>
        <a:bodyPr/>
        <a:lstStyle/>
        <a:p>
          <a:r>
            <a:rPr lang="en-US" dirty="0"/>
            <a:t>Preliminary Assessment</a:t>
          </a:r>
        </a:p>
      </dgm:t>
    </dgm:pt>
    <dgm:pt modelId="{4DE67166-EC01-4A8C-9246-D5DF4F2F04E8}" type="parTrans" cxnId="{502225B8-3472-44D1-A342-F25BA9CC1D13}">
      <dgm:prSet/>
      <dgm:spPr/>
      <dgm:t>
        <a:bodyPr/>
        <a:lstStyle/>
        <a:p>
          <a:endParaRPr lang="en-US"/>
        </a:p>
      </dgm:t>
    </dgm:pt>
    <dgm:pt modelId="{91B94422-8253-4644-B8D7-27844176FD4C}" type="sibTrans" cxnId="{502225B8-3472-44D1-A342-F25BA9CC1D13}">
      <dgm:prSet/>
      <dgm:spPr/>
      <dgm:t>
        <a:bodyPr/>
        <a:lstStyle/>
        <a:p>
          <a:endParaRPr lang="en-US"/>
        </a:p>
      </dgm:t>
    </dgm:pt>
    <dgm:pt modelId="{501E5350-1D40-444D-A907-8AA8549333BA}">
      <dgm:prSet phldrT="[Text]" custT="1"/>
      <dgm:spPr/>
      <dgm:t>
        <a:bodyPr/>
        <a:lstStyle/>
        <a:p>
          <a:r>
            <a:rPr lang="en-US" sz="1200" dirty="0"/>
            <a:t>Model Development</a:t>
          </a:r>
        </a:p>
      </dgm:t>
    </dgm:pt>
    <dgm:pt modelId="{FF236F37-3C55-429F-9F71-5D45FF39CFE2}" type="parTrans" cxnId="{95984771-5AE2-4D80-99A9-392BDEE45D90}">
      <dgm:prSet/>
      <dgm:spPr/>
      <dgm:t>
        <a:bodyPr/>
        <a:lstStyle/>
        <a:p>
          <a:endParaRPr lang="en-US"/>
        </a:p>
      </dgm:t>
    </dgm:pt>
    <dgm:pt modelId="{E88B8892-96E5-445E-A92C-6D380E352F19}" type="sibTrans" cxnId="{95984771-5AE2-4D80-99A9-392BDEE45D90}">
      <dgm:prSet/>
      <dgm:spPr/>
      <dgm:t>
        <a:bodyPr/>
        <a:lstStyle/>
        <a:p>
          <a:endParaRPr lang="en-US"/>
        </a:p>
      </dgm:t>
    </dgm:pt>
    <dgm:pt modelId="{B123268D-39C6-40A2-BD33-774F6C7DD5E3}">
      <dgm:prSet phldrT="[Text]"/>
      <dgm:spPr/>
      <dgm:t>
        <a:bodyPr/>
        <a:lstStyle/>
        <a:p>
          <a:r>
            <a:rPr lang="en-US" dirty="0"/>
            <a:t>Design</a:t>
          </a:r>
        </a:p>
      </dgm:t>
    </dgm:pt>
    <dgm:pt modelId="{1EE6B56B-E0A3-44A7-8F53-E3290660BBEC}" type="parTrans" cxnId="{46B1D5A1-F97B-4641-92EA-FE7014FBEF84}">
      <dgm:prSet/>
      <dgm:spPr/>
      <dgm:t>
        <a:bodyPr/>
        <a:lstStyle/>
        <a:p>
          <a:endParaRPr lang="en-US"/>
        </a:p>
      </dgm:t>
    </dgm:pt>
    <dgm:pt modelId="{AC695E87-A422-4B06-B9ED-B290AA1151E6}" type="sibTrans" cxnId="{46B1D5A1-F97B-4641-92EA-FE7014FBEF84}">
      <dgm:prSet/>
      <dgm:spPr/>
      <dgm:t>
        <a:bodyPr/>
        <a:lstStyle/>
        <a:p>
          <a:endParaRPr lang="en-US"/>
        </a:p>
      </dgm:t>
    </dgm:pt>
    <dgm:pt modelId="{9BB5FCB8-BBB4-4A51-8551-4F0D8A4450E3}">
      <dgm:prSet phldrT="[Text]"/>
      <dgm:spPr/>
      <dgm:t>
        <a:bodyPr/>
        <a:lstStyle/>
        <a:p>
          <a:r>
            <a:rPr lang="en-US" dirty="0"/>
            <a:t>Training</a:t>
          </a:r>
        </a:p>
      </dgm:t>
    </dgm:pt>
    <dgm:pt modelId="{4F4FE0F8-80D9-4B4C-906D-3522019178A1}" type="parTrans" cxnId="{DBB5D25C-6B2C-4FEC-944F-F51F63E86B9B}">
      <dgm:prSet/>
      <dgm:spPr/>
      <dgm:t>
        <a:bodyPr/>
        <a:lstStyle/>
        <a:p>
          <a:endParaRPr lang="en-US"/>
        </a:p>
      </dgm:t>
    </dgm:pt>
    <dgm:pt modelId="{C6ADD253-CE8B-4385-9B94-E64CA0631CD2}" type="sibTrans" cxnId="{DBB5D25C-6B2C-4FEC-944F-F51F63E86B9B}">
      <dgm:prSet/>
      <dgm:spPr/>
      <dgm:t>
        <a:bodyPr/>
        <a:lstStyle/>
        <a:p>
          <a:endParaRPr lang="en-US"/>
        </a:p>
      </dgm:t>
    </dgm:pt>
    <dgm:pt modelId="{6B69B4C9-C39A-4D3C-BD1B-9A7D4E905D20}">
      <dgm:prSet phldrT="[Text]" custT="1"/>
      <dgm:spPr/>
      <dgm:t>
        <a:bodyPr/>
        <a:lstStyle/>
        <a:p>
          <a:r>
            <a:rPr lang="en-US" sz="1400" dirty="0"/>
            <a:t>Conclusions</a:t>
          </a:r>
        </a:p>
      </dgm:t>
    </dgm:pt>
    <dgm:pt modelId="{407F8519-7532-4662-A89E-CDB76BB1AC0A}" type="parTrans" cxnId="{D56C1E4F-5FB6-4381-A9D1-B1FC0EF87DA2}">
      <dgm:prSet/>
      <dgm:spPr/>
      <dgm:t>
        <a:bodyPr/>
        <a:lstStyle/>
        <a:p>
          <a:endParaRPr lang="en-US"/>
        </a:p>
      </dgm:t>
    </dgm:pt>
    <dgm:pt modelId="{225AA708-E023-484D-A762-17FFCDADBBC4}" type="sibTrans" cxnId="{D56C1E4F-5FB6-4381-A9D1-B1FC0EF87DA2}">
      <dgm:prSet/>
      <dgm:spPr/>
      <dgm:t>
        <a:bodyPr/>
        <a:lstStyle/>
        <a:p>
          <a:endParaRPr lang="en-US"/>
        </a:p>
      </dgm:t>
    </dgm:pt>
    <dgm:pt modelId="{001BF2A5-F8B3-45FF-ADFD-7D95BF50A699}">
      <dgm:prSet phldrT="[Text]"/>
      <dgm:spPr/>
      <dgm:t>
        <a:bodyPr/>
        <a:lstStyle/>
        <a:p>
          <a:r>
            <a:rPr lang="en-US" dirty="0"/>
            <a:t>Testing</a:t>
          </a:r>
        </a:p>
      </dgm:t>
    </dgm:pt>
    <dgm:pt modelId="{86A07294-2D32-4F0D-880D-2077220DC1D7}" type="parTrans" cxnId="{B11AC5A2-14C5-4DA6-8C5B-AAEB1E057611}">
      <dgm:prSet/>
      <dgm:spPr/>
      <dgm:t>
        <a:bodyPr/>
        <a:lstStyle/>
        <a:p>
          <a:endParaRPr lang="en-US"/>
        </a:p>
      </dgm:t>
    </dgm:pt>
    <dgm:pt modelId="{F6A63755-32A4-4ED8-9C36-0640B74E54FC}" type="sibTrans" cxnId="{B11AC5A2-14C5-4DA6-8C5B-AAEB1E057611}">
      <dgm:prSet/>
      <dgm:spPr/>
      <dgm:t>
        <a:bodyPr/>
        <a:lstStyle/>
        <a:p>
          <a:endParaRPr lang="en-US"/>
        </a:p>
      </dgm:t>
    </dgm:pt>
    <dgm:pt modelId="{A146E584-AA6D-495E-88FE-DE2229EAC828}">
      <dgm:prSet phldrT="[Text]"/>
      <dgm:spPr/>
      <dgm:t>
        <a:bodyPr/>
        <a:lstStyle/>
        <a:p>
          <a:r>
            <a:rPr lang="en-US" dirty="0"/>
            <a:t>Conclusions</a:t>
          </a:r>
        </a:p>
      </dgm:t>
    </dgm:pt>
    <dgm:pt modelId="{E470E744-DD3A-4960-A70F-58E74947B01B}" type="parTrans" cxnId="{B844F8BD-F0ED-46C2-A1F3-01E1058ED097}">
      <dgm:prSet/>
      <dgm:spPr/>
      <dgm:t>
        <a:bodyPr/>
        <a:lstStyle/>
        <a:p>
          <a:endParaRPr lang="en-US"/>
        </a:p>
      </dgm:t>
    </dgm:pt>
    <dgm:pt modelId="{0EC7804B-02C8-4691-A6C7-33D24A3535E3}" type="sibTrans" cxnId="{B844F8BD-F0ED-46C2-A1F3-01E1058ED097}">
      <dgm:prSet/>
      <dgm:spPr/>
      <dgm:t>
        <a:bodyPr/>
        <a:lstStyle/>
        <a:p>
          <a:endParaRPr lang="en-US"/>
        </a:p>
      </dgm:t>
    </dgm:pt>
    <dgm:pt modelId="{895CAA4C-301C-42FE-9598-7388C00CC2EB}">
      <dgm:prSet phldrT="[Text]"/>
      <dgm:spPr/>
      <dgm:t>
        <a:bodyPr/>
        <a:lstStyle/>
        <a:p>
          <a:r>
            <a:rPr lang="en-US" dirty="0"/>
            <a:t>Future Works</a:t>
          </a:r>
        </a:p>
      </dgm:t>
    </dgm:pt>
    <dgm:pt modelId="{17C9D640-E28F-4473-A673-6EB4A9DA62D1}" type="parTrans" cxnId="{4C101540-3EA4-4E65-8F68-4A3207E8C590}">
      <dgm:prSet/>
      <dgm:spPr/>
      <dgm:t>
        <a:bodyPr/>
        <a:lstStyle/>
        <a:p>
          <a:endParaRPr lang="en-US"/>
        </a:p>
      </dgm:t>
    </dgm:pt>
    <dgm:pt modelId="{2E9FECDF-0DE0-4022-84F5-66CB4CC3FA4B}" type="sibTrans" cxnId="{4C101540-3EA4-4E65-8F68-4A3207E8C590}">
      <dgm:prSet/>
      <dgm:spPr/>
      <dgm:t>
        <a:bodyPr/>
        <a:lstStyle/>
        <a:p>
          <a:endParaRPr lang="en-US"/>
        </a:p>
      </dgm:t>
    </dgm:pt>
    <dgm:pt modelId="{471CB6B1-43A1-4B33-8DBF-25B646609C7F}" type="pres">
      <dgm:prSet presAssocID="{ACDA2CFA-DB8E-4DB6-BE6C-858609F1E463}" presName="linearFlow" presStyleCnt="0">
        <dgm:presLayoutVars>
          <dgm:dir/>
          <dgm:animLvl val="lvl"/>
          <dgm:resizeHandles val="exact"/>
        </dgm:presLayoutVars>
      </dgm:prSet>
      <dgm:spPr/>
    </dgm:pt>
    <dgm:pt modelId="{31C2DF0E-1B28-485A-A449-A00866DC37CB}" type="pres">
      <dgm:prSet presAssocID="{299E836B-DBEA-4150-928E-BF5615B2E4EF}" presName="composite" presStyleCnt="0"/>
      <dgm:spPr/>
    </dgm:pt>
    <dgm:pt modelId="{51E4A757-257D-4F81-AE89-51FF92F68D24}" type="pres">
      <dgm:prSet presAssocID="{299E836B-DBEA-4150-928E-BF5615B2E4EF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863E0954-57C8-496F-AE48-AA4AC671B8A1}" type="pres">
      <dgm:prSet presAssocID="{299E836B-DBEA-4150-928E-BF5615B2E4EF}" presName="descendantText" presStyleLbl="alignAcc1" presStyleIdx="0" presStyleCnt="4">
        <dgm:presLayoutVars>
          <dgm:bulletEnabled val="1"/>
        </dgm:presLayoutVars>
      </dgm:prSet>
      <dgm:spPr/>
    </dgm:pt>
    <dgm:pt modelId="{407882AD-5635-4A3C-8E25-532367019631}" type="pres">
      <dgm:prSet presAssocID="{A5C03B18-4815-449E-906A-375F22553E12}" presName="sp" presStyleCnt="0"/>
      <dgm:spPr/>
    </dgm:pt>
    <dgm:pt modelId="{EDC39CA0-06EC-4292-B4F7-5FAD8311F7D6}" type="pres">
      <dgm:prSet presAssocID="{C1AC27F3-C180-4E2C-98B4-4F122C59F613}" presName="composite" presStyleCnt="0"/>
      <dgm:spPr/>
    </dgm:pt>
    <dgm:pt modelId="{1C7B882E-0788-40A9-B58D-65E84A5AC156}" type="pres">
      <dgm:prSet presAssocID="{C1AC27F3-C180-4E2C-98B4-4F122C59F613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B31B59CE-2312-47DA-82F2-8993C4D87993}" type="pres">
      <dgm:prSet presAssocID="{C1AC27F3-C180-4E2C-98B4-4F122C59F613}" presName="descendantText" presStyleLbl="alignAcc1" presStyleIdx="1" presStyleCnt="4">
        <dgm:presLayoutVars>
          <dgm:bulletEnabled val="1"/>
        </dgm:presLayoutVars>
      </dgm:prSet>
      <dgm:spPr/>
    </dgm:pt>
    <dgm:pt modelId="{FBDF60BE-C590-4952-9FD6-1E15F2D40508}" type="pres">
      <dgm:prSet presAssocID="{3C00C7BC-8E73-4E99-AB93-35B7755D54E7}" presName="sp" presStyleCnt="0"/>
      <dgm:spPr/>
    </dgm:pt>
    <dgm:pt modelId="{C6294E97-7EA1-4FD1-A200-99A21BB00EFA}" type="pres">
      <dgm:prSet presAssocID="{501E5350-1D40-444D-A907-8AA8549333BA}" presName="composite" presStyleCnt="0"/>
      <dgm:spPr/>
    </dgm:pt>
    <dgm:pt modelId="{20AADC4D-EB15-42F6-917A-17F5C600DAC6}" type="pres">
      <dgm:prSet presAssocID="{501E5350-1D40-444D-A907-8AA8549333BA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1280AC2C-F5D9-4ECC-9E19-9AC0471BC890}" type="pres">
      <dgm:prSet presAssocID="{501E5350-1D40-444D-A907-8AA8549333BA}" presName="descendantText" presStyleLbl="alignAcc1" presStyleIdx="2" presStyleCnt="4">
        <dgm:presLayoutVars>
          <dgm:bulletEnabled val="1"/>
        </dgm:presLayoutVars>
      </dgm:prSet>
      <dgm:spPr/>
    </dgm:pt>
    <dgm:pt modelId="{A5E8A23E-7F01-433B-868A-233D98930603}" type="pres">
      <dgm:prSet presAssocID="{E88B8892-96E5-445E-A92C-6D380E352F19}" presName="sp" presStyleCnt="0"/>
      <dgm:spPr/>
    </dgm:pt>
    <dgm:pt modelId="{366A1031-79E0-446E-891E-F234166D3A75}" type="pres">
      <dgm:prSet presAssocID="{6B69B4C9-C39A-4D3C-BD1B-9A7D4E905D20}" presName="composite" presStyleCnt="0"/>
      <dgm:spPr/>
    </dgm:pt>
    <dgm:pt modelId="{7FD73145-DC2E-44B2-BC9B-8C8B515665EA}" type="pres">
      <dgm:prSet presAssocID="{6B69B4C9-C39A-4D3C-BD1B-9A7D4E905D20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4CF10A98-2E35-4C72-8963-B5A36001BDC2}" type="pres">
      <dgm:prSet presAssocID="{6B69B4C9-C39A-4D3C-BD1B-9A7D4E905D20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C9CDEE04-671F-4CC6-9FBA-780A091DAD18}" type="presOf" srcId="{001BF2A5-F8B3-45FF-ADFD-7D95BF50A699}" destId="{1280AC2C-F5D9-4ECC-9E19-9AC0471BC890}" srcOrd="0" destOrd="2" presId="urn:microsoft.com/office/officeart/2005/8/layout/chevron2"/>
    <dgm:cxn modelId="{C9BDA308-9AA0-4CBB-8364-046592D8270E}" type="presOf" srcId="{9BB5FCB8-BBB4-4A51-8551-4F0D8A4450E3}" destId="{1280AC2C-F5D9-4ECC-9E19-9AC0471BC890}" srcOrd="0" destOrd="1" presId="urn:microsoft.com/office/officeart/2005/8/layout/chevron2"/>
    <dgm:cxn modelId="{CBC75E14-E809-4481-AF40-67C95AAE3B99}" type="presOf" srcId="{ACDA2CFA-DB8E-4DB6-BE6C-858609F1E463}" destId="{471CB6B1-43A1-4B33-8DBF-25B646609C7F}" srcOrd="0" destOrd="0" presId="urn:microsoft.com/office/officeart/2005/8/layout/chevron2"/>
    <dgm:cxn modelId="{208AC02E-D4CE-4C4E-ABB4-A530B19A13EA}" type="presOf" srcId="{6B69B4C9-C39A-4D3C-BD1B-9A7D4E905D20}" destId="{7FD73145-DC2E-44B2-BC9B-8C8B515665EA}" srcOrd="0" destOrd="0" presId="urn:microsoft.com/office/officeart/2005/8/layout/chevron2"/>
    <dgm:cxn modelId="{010FFE32-85C3-47CE-AD79-038413FFC39A}" srcId="{ACDA2CFA-DB8E-4DB6-BE6C-858609F1E463}" destId="{299E836B-DBEA-4150-928E-BF5615B2E4EF}" srcOrd="0" destOrd="0" parTransId="{EE2EC0BC-FC69-42DA-A8DD-4B110A61A423}" sibTransId="{A5C03B18-4815-449E-906A-375F22553E12}"/>
    <dgm:cxn modelId="{4C101540-3EA4-4E65-8F68-4A3207E8C590}" srcId="{6B69B4C9-C39A-4D3C-BD1B-9A7D4E905D20}" destId="{895CAA4C-301C-42FE-9598-7388C00CC2EB}" srcOrd="1" destOrd="0" parTransId="{17C9D640-E28F-4473-A673-6EB4A9DA62D1}" sibTransId="{2E9FECDF-0DE0-4022-84F5-66CB4CC3FA4B}"/>
    <dgm:cxn modelId="{DBB5D25C-6B2C-4FEC-944F-F51F63E86B9B}" srcId="{501E5350-1D40-444D-A907-8AA8549333BA}" destId="{9BB5FCB8-BBB4-4A51-8551-4F0D8A4450E3}" srcOrd="1" destOrd="0" parTransId="{4F4FE0F8-80D9-4B4C-906D-3522019178A1}" sibTransId="{C6ADD253-CE8B-4385-9B94-E64CA0631CD2}"/>
    <dgm:cxn modelId="{B5CFB968-C598-4F01-B7EF-B93AA79C173A}" type="presOf" srcId="{A146E584-AA6D-495E-88FE-DE2229EAC828}" destId="{4CF10A98-2E35-4C72-8963-B5A36001BDC2}" srcOrd="0" destOrd="0" presId="urn:microsoft.com/office/officeart/2005/8/layout/chevron2"/>
    <dgm:cxn modelId="{EE00D74B-7F32-44BD-9C36-188F825B1C40}" srcId="{299E836B-DBEA-4150-928E-BF5615B2E4EF}" destId="{9E81B070-7132-4201-808E-81AE43CC8679}" srcOrd="1" destOrd="0" parTransId="{27398120-C902-4227-A145-6598AE824D81}" sibTransId="{E05C77B9-BA15-4284-851E-D998489B345F}"/>
    <dgm:cxn modelId="{83A2FA6D-D7E2-485D-B62B-6B45F78F34F9}" type="presOf" srcId="{B123268D-39C6-40A2-BD33-774F6C7DD5E3}" destId="{1280AC2C-F5D9-4ECC-9E19-9AC0471BC890}" srcOrd="0" destOrd="0" presId="urn:microsoft.com/office/officeart/2005/8/layout/chevron2"/>
    <dgm:cxn modelId="{D56C1E4F-5FB6-4381-A9D1-B1FC0EF87DA2}" srcId="{ACDA2CFA-DB8E-4DB6-BE6C-858609F1E463}" destId="{6B69B4C9-C39A-4D3C-BD1B-9A7D4E905D20}" srcOrd="3" destOrd="0" parTransId="{407F8519-7532-4662-A89E-CDB76BB1AC0A}" sibTransId="{225AA708-E023-484D-A762-17FFCDADBBC4}"/>
    <dgm:cxn modelId="{95984771-5AE2-4D80-99A9-392BDEE45D90}" srcId="{ACDA2CFA-DB8E-4DB6-BE6C-858609F1E463}" destId="{501E5350-1D40-444D-A907-8AA8549333BA}" srcOrd="2" destOrd="0" parTransId="{FF236F37-3C55-429F-9F71-5D45FF39CFE2}" sibTransId="{E88B8892-96E5-445E-A92C-6D380E352F19}"/>
    <dgm:cxn modelId="{2F789D71-A239-4DBE-A925-5C9F3335F48B}" type="presOf" srcId="{C1AC27F3-C180-4E2C-98B4-4F122C59F613}" destId="{1C7B882E-0788-40A9-B58D-65E84A5AC156}" srcOrd="0" destOrd="0" presId="urn:microsoft.com/office/officeart/2005/8/layout/chevron2"/>
    <dgm:cxn modelId="{CF4ECE72-ECC9-4F51-9FFE-EF9AD8A86B43}" type="presOf" srcId="{D91F7FF3-4DD2-4E47-B1E4-F224149E4883}" destId="{B31B59CE-2312-47DA-82F2-8993C4D87993}" srcOrd="0" destOrd="0" presId="urn:microsoft.com/office/officeart/2005/8/layout/chevron2"/>
    <dgm:cxn modelId="{5CB9EC95-868F-41C9-81E3-B3370FC5DF5C}" type="presOf" srcId="{895CAA4C-301C-42FE-9598-7388C00CC2EB}" destId="{4CF10A98-2E35-4C72-8963-B5A36001BDC2}" srcOrd="0" destOrd="1" presId="urn:microsoft.com/office/officeart/2005/8/layout/chevron2"/>
    <dgm:cxn modelId="{22A4779D-0C5E-4AAA-B135-3842D625B955}" type="presOf" srcId="{299E836B-DBEA-4150-928E-BF5615B2E4EF}" destId="{51E4A757-257D-4F81-AE89-51FF92F68D24}" srcOrd="0" destOrd="0" presId="urn:microsoft.com/office/officeart/2005/8/layout/chevron2"/>
    <dgm:cxn modelId="{46B1D5A1-F97B-4641-92EA-FE7014FBEF84}" srcId="{501E5350-1D40-444D-A907-8AA8549333BA}" destId="{B123268D-39C6-40A2-BD33-774F6C7DD5E3}" srcOrd="0" destOrd="0" parTransId="{1EE6B56B-E0A3-44A7-8F53-E3290660BBEC}" sibTransId="{AC695E87-A422-4B06-B9ED-B290AA1151E6}"/>
    <dgm:cxn modelId="{B11AC5A2-14C5-4DA6-8C5B-AAEB1E057611}" srcId="{501E5350-1D40-444D-A907-8AA8549333BA}" destId="{001BF2A5-F8B3-45FF-ADFD-7D95BF50A699}" srcOrd="2" destOrd="0" parTransId="{86A07294-2D32-4F0D-880D-2077220DC1D7}" sibTransId="{F6A63755-32A4-4ED8-9C36-0640B74E54FC}"/>
    <dgm:cxn modelId="{55B0E1A9-9CD9-429C-9AC4-8A9133614C0E}" type="presOf" srcId="{0DDD2940-5DC8-4C37-8230-E28AEF08AC2B}" destId="{B31B59CE-2312-47DA-82F2-8993C4D87993}" srcOrd="0" destOrd="1" presId="urn:microsoft.com/office/officeart/2005/8/layout/chevron2"/>
    <dgm:cxn modelId="{502225B8-3472-44D1-A342-F25BA9CC1D13}" srcId="{C1AC27F3-C180-4E2C-98B4-4F122C59F613}" destId="{0DDD2940-5DC8-4C37-8230-E28AEF08AC2B}" srcOrd="1" destOrd="0" parTransId="{4DE67166-EC01-4A8C-9246-D5DF4F2F04E8}" sibTransId="{91B94422-8253-4644-B8D7-27844176FD4C}"/>
    <dgm:cxn modelId="{B844F8BD-F0ED-46C2-A1F3-01E1058ED097}" srcId="{6B69B4C9-C39A-4D3C-BD1B-9A7D4E905D20}" destId="{A146E584-AA6D-495E-88FE-DE2229EAC828}" srcOrd="0" destOrd="0" parTransId="{E470E744-DD3A-4960-A70F-58E74947B01B}" sibTransId="{0EC7804B-02C8-4691-A6C7-33D24A3535E3}"/>
    <dgm:cxn modelId="{A4AEFCC4-70C8-499D-A51A-28F2AB051D96}" type="presOf" srcId="{501E5350-1D40-444D-A907-8AA8549333BA}" destId="{20AADC4D-EB15-42F6-917A-17F5C600DAC6}" srcOrd="0" destOrd="0" presId="urn:microsoft.com/office/officeart/2005/8/layout/chevron2"/>
    <dgm:cxn modelId="{91CA08CE-1293-4536-8EB5-86935BD21CB1}" type="presOf" srcId="{9E81B070-7132-4201-808E-81AE43CC8679}" destId="{863E0954-57C8-496F-AE48-AA4AC671B8A1}" srcOrd="0" destOrd="1" presId="urn:microsoft.com/office/officeart/2005/8/layout/chevron2"/>
    <dgm:cxn modelId="{3F8C6EDF-5497-43A3-BCBA-3C6362C28172}" srcId="{C1AC27F3-C180-4E2C-98B4-4F122C59F613}" destId="{D91F7FF3-4DD2-4E47-B1E4-F224149E4883}" srcOrd="0" destOrd="0" parTransId="{3D4F2043-B3F0-497C-A149-DB84758D4B28}" sibTransId="{DA2A6CDD-6474-49FD-9AA9-777C1EFE763A}"/>
    <dgm:cxn modelId="{CF4D5FF5-4335-485F-9820-A7ACF96EB63C}" type="presOf" srcId="{E7152742-90F5-4EBF-9BEF-7EC24BDAB282}" destId="{863E0954-57C8-496F-AE48-AA4AC671B8A1}" srcOrd="0" destOrd="0" presId="urn:microsoft.com/office/officeart/2005/8/layout/chevron2"/>
    <dgm:cxn modelId="{FA0DACFA-A081-4940-B70E-F9CCC79CDB68}" srcId="{299E836B-DBEA-4150-928E-BF5615B2E4EF}" destId="{E7152742-90F5-4EBF-9BEF-7EC24BDAB282}" srcOrd="0" destOrd="0" parTransId="{3D4BEF50-2B50-40DB-A344-A77C3DAF60E1}" sibTransId="{D7CA21F4-3800-4435-8886-BABEF99B9922}"/>
    <dgm:cxn modelId="{8A48A8FD-DD5C-4057-AA65-BD8F0BA4F476}" srcId="{ACDA2CFA-DB8E-4DB6-BE6C-858609F1E463}" destId="{C1AC27F3-C180-4E2C-98B4-4F122C59F613}" srcOrd="1" destOrd="0" parTransId="{0F179294-0C0F-4868-91BE-425DF6198132}" sibTransId="{3C00C7BC-8E73-4E99-AB93-35B7755D54E7}"/>
    <dgm:cxn modelId="{DAC3901C-9E96-4014-BEC8-9C7805731F37}" type="presParOf" srcId="{471CB6B1-43A1-4B33-8DBF-25B646609C7F}" destId="{31C2DF0E-1B28-485A-A449-A00866DC37CB}" srcOrd="0" destOrd="0" presId="urn:microsoft.com/office/officeart/2005/8/layout/chevron2"/>
    <dgm:cxn modelId="{CBC4A66B-4A83-458C-9B29-96D632281F43}" type="presParOf" srcId="{31C2DF0E-1B28-485A-A449-A00866DC37CB}" destId="{51E4A757-257D-4F81-AE89-51FF92F68D24}" srcOrd="0" destOrd="0" presId="urn:microsoft.com/office/officeart/2005/8/layout/chevron2"/>
    <dgm:cxn modelId="{A3D23639-0346-4363-A6BA-5ADFD2F4941D}" type="presParOf" srcId="{31C2DF0E-1B28-485A-A449-A00866DC37CB}" destId="{863E0954-57C8-496F-AE48-AA4AC671B8A1}" srcOrd="1" destOrd="0" presId="urn:microsoft.com/office/officeart/2005/8/layout/chevron2"/>
    <dgm:cxn modelId="{BE0A390D-9ACE-4238-A50A-EE9C38F0A798}" type="presParOf" srcId="{471CB6B1-43A1-4B33-8DBF-25B646609C7F}" destId="{407882AD-5635-4A3C-8E25-532367019631}" srcOrd="1" destOrd="0" presId="urn:microsoft.com/office/officeart/2005/8/layout/chevron2"/>
    <dgm:cxn modelId="{FC18C1A0-7182-4811-9222-393A8BC01BE3}" type="presParOf" srcId="{471CB6B1-43A1-4B33-8DBF-25B646609C7F}" destId="{EDC39CA0-06EC-4292-B4F7-5FAD8311F7D6}" srcOrd="2" destOrd="0" presId="urn:microsoft.com/office/officeart/2005/8/layout/chevron2"/>
    <dgm:cxn modelId="{C67ADBAC-8461-42B9-94AC-87023E9F5F07}" type="presParOf" srcId="{EDC39CA0-06EC-4292-B4F7-5FAD8311F7D6}" destId="{1C7B882E-0788-40A9-B58D-65E84A5AC156}" srcOrd="0" destOrd="0" presId="urn:microsoft.com/office/officeart/2005/8/layout/chevron2"/>
    <dgm:cxn modelId="{82A766C7-C052-4D24-87EE-4CA427043313}" type="presParOf" srcId="{EDC39CA0-06EC-4292-B4F7-5FAD8311F7D6}" destId="{B31B59CE-2312-47DA-82F2-8993C4D87993}" srcOrd="1" destOrd="0" presId="urn:microsoft.com/office/officeart/2005/8/layout/chevron2"/>
    <dgm:cxn modelId="{09523097-6FCC-4A8E-A3DC-16545DBFFFA3}" type="presParOf" srcId="{471CB6B1-43A1-4B33-8DBF-25B646609C7F}" destId="{FBDF60BE-C590-4952-9FD6-1E15F2D40508}" srcOrd="3" destOrd="0" presId="urn:microsoft.com/office/officeart/2005/8/layout/chevron2"/>
    <dgm:cxn modelId="{22FC6046-4465-4EF4-A030-C00746637A0E}" type="presParOf" srcId="{471CB6B1-43A1-4B33-8DBF-25B646609C7F}" destId="{C6294E97-7EA1-4FD1-A200-99A21BB00EFA}" srcOrd="4" destOrd="0" presId="urn:microsoft.com/office/officeart/2005/8/layout/chevron2"/>
    <dgm:cxn modelId="{BE37CA0F-8F21-418C-8E36-613C182F91AE}" type="presParOf" srcId="{C6294E97-7EA1-4FD1-A200-99A21BB00EFA}" destId="{20AADC4D-EB15-42F6-917A-17F5C600DAC6}" srcOrd="0" destOrd="0" presId="urn:microsoft.com/office/officeart/2005/8/layout/chevron2"/>
    <dgm:cxn modelId="{C2815753-06D5-4B48-86CF-D11AC6B556A3}" type="presParOf" srcId="{C6294E97-7EA1-4FD1-A200-99A21BB00EFA}" destId="{1280AC2C-F5D9-4ECC-9E19-9AC0471BC890}" srcOrd="1" destOrd="0" presId="urn:microsoft.com/office/officeart/2005/8/layout/chevron2"/>
    <dgm:cxn modelId="{309895E0-20C9-49A9-9C7E-8B0A680813FB}" type="presParOf" srcId="{471CB6B1-43A1-4B33-8DBF-25B646609C7F}" destId="{A5E8A23E-7F01-433B-868A-233D98930603}" srcOrd="5" destOrd="0" presId="urn:microsoft.com/office/officeart/2005/8/layout/chevron2"/>
    <dgm:cxn modelId="{5D1E72A4-34DF-43CF-8A03-4DCE59CC20F3}" type="presParOf" srcId="{471CB6B1-43A1-4B33-8DBF-25B646609C7F}" destId="{366A1031-79E0-446E-891E-F234166D3A75}" srcOrd="6" destOrd="0" presId="urn:microsoft.com/office/officeart/2005/8/layout/chevron2"/>
    <dgm:cxn modelId="{5136BE67-F8B1-4D66-B438-9993868488FE}" type="presParOf" srcId="{366A1031-79E0-446E-891E-F234166D3A75}" destId="{7FD73145-DC2E-44B2-BC9B-8C8B515665EA}" srcOrd="0" destOrd="0" presId="urn:microsoft.com/office/officeart/2005/8/layout/chevron2"/>
    <dgm:cxn modelId="{4210159D-D4E3-448A-A9FE-F79E283CB967}" type="presParOf" srcId="{366A1031-79E0-446E-891E-F234166D3A75}" destId="{4CF10A98-2E35-4C72-8963-B5A36001BDC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DA2CFA-DB8E-4DB6-BE6C-858609F1E46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9E836B-DBEA-4150-928E-BF5615B2E4EF}">
      <dgm:prSet phldrT="[Text]" custT="1"/>
      <dgm:spPr/>
      <dgm:t>
        <a:bodyPr/>
        <a:lstStyle/>
        <a:p>
          <a:r>
            <a:rPr lang="en-US" sz="1400" dirty="0"/>
            <a:t>Background</a:t>
          </a:r>
        </a:p>
      </dgm:t>
    </dgm:pt>
    <dgm:pt modelId="{EE2EC0BC-FC69-42DA-A8DD-4B110A61A423}" type="parTrans" cxnId="{010FFE32-85C3-47CE-AD79-038413FFC39A}">
      <dgm:prSet/>
      <dgm:spPr/>
      <dgm:t>
        <a:bodyPr/>
        <a:lstStyle/>
        <a:p>
          <a:endParaRPr lang="en-US"/>
        </a:p>
      </dgm:t>
    </dgm:pt>
    <dgm:pt modelId="{A5C03B18-4815-449E-906A-375F22553E12}" type="sibTrans" cxnId="{010FFE32-85C3-47CE-AD79-038413FFC39A}">
      <dgm:prSet/>
      <dgm:spPr/>
      <dgm:t>
        <a:bodyPr/>
        <a:lstStyle/>
        <a:p>
          <a:endParaRPr lang="en-US"/>
        </a:p>
      </dgm:t>
    </dgm:pt>
    <dgm:pt modelId="{E7152742-90F5-4EBF-9BEF-7EC24BDAB282}">
      <dgm:prSet phldrT="[Text]"/>
      <dgm:spPr/>
      <dgm:t>
        <a:bodyPr/>
        <a:lstStyle/>
        <a:p>
          <a:r>
            <a:rPr lang="en-US" dirty="0"/>
            <a:t>Aquatic Remote Sensing</a:t>
          </a:r>
        </a:p>
      </dgm:t>
    </dgm:pt>
    <dgm:pt modelId="{3D4BEF50-2B50-40DB-A344-A77C3DAF60E1}" type="parTrans" cxnId="{FA0DACFA-A081-4940-B70E-F9CCC79CDB68}">
      <dgm:prSet/>
      <dgm:spPr/>
      <dgm:t>
        <a:bodyPr/>
        <a:lstStyle/>
        <a:p>
          <a:endParaRPr lang="en-US"/>
        </a:p>
      </dgm:t>
    </dgm:pt>
    <dgm:pt modelId="{D7CA21F4-3800-4435-8886-BABEF99B9922}" type="sibTrans" cxnId="{FA0DACFA-A081-4940-B70E-F9CCC79CDB68}">
      <dgm:prSet/>
      <dgm:spPr/>
      <dgm:t>
        <a:bodyPr/>
        <a:lstStyle/>
        <a:p>
          <a:endParaRPr lang="en-US"/>
        </a:p>
      </dgm:t>
    </dgm:pt>
    <dgm:pt modelId="{9E81B070-7132-4201-808E-81AE43CC8679}">
      <dgm:prSet phldrT="[Text]"/>
      <dgm:spPr/>
      <dgm:t>
        <a:bodyPr/>
        <a:lstStyle/>
        <a:p>
          <a:r>
            <a:rPr lang="en-US" dirty="0"/>
            <a:t>Adjacency Effects</a:t>
          </a:r>
        </a:p>
      </dgm:t>
    </dgm:pt>
    <dgm:pt modelId="{27398120-C902-4227-A145-6598AE824D81}" type="parTrans" cxnId="{EE00D74B-7F32-44BD-9C36-188F825B1C40}">
      <dgm:prSet/>
      <dgm:spPr/>
      <dgm:t>
        <a:bodyPr/>
        <a:lstStyle/>
        <a:p>
          <a:endParaRPr lang="en-US"/>
        </a:p>
      </dgm:t>
    </dgm:pt>
    <dgm:pt modelId="{E05C77B9-BA15-4284-851E-D998489B345F}" type="sibTrans" cxnId="{EE00D74B-7F32-44BD-9C36-188F825B1C40}">
      <dgm:prSet/>
      <dgm:spPr/>
      <dgm:t>
        <a:bodyPr/>
        <a:lstStyle/>
        <a:p>
          <a:endParaRPr lang="en-US"/>
        </a:p>
      </dgm:t>
    </dgm:pt>
    <dgm:pt modelId="{C1AC27F3-C180-4E2C-98B4-4F122C59F613}">
      <dgm:prSet phldrT="[Text]" custT="1"/>
      <dgm:spPr/>
      <dgm:t>
        <a:bodyPr/>
        <a:lstStyle/>
        <a:p>
          <a:r>
            <a:rPr lang="en-US" sz="1400" dirty="0"/>
            <a:t>Characteriz-ation</a:t>
          </a:r>
          <a:endParaRPr lang="en-US" sz="1200" dirty="0"/>
        </a:p>
      </dgm:t>
    </dgm:pt>
    <dgm:pt modelId="{0F179294-0C0F-4868-91BE-425DF6198132}" type="parTrans" cxnId="{8A48A8FD-DD5C-4057-AA65-BD8F0BA4F476}">
      <dgm:prSet/>
      <dgm:spPr/>
      <dgm:t>
        <a:bodyPr/>
        <a:lstStyle/>
        <a:p>
          <a:endParaRPr lang="en-US"/>
        </a:p>
      </dgm:t>
    </dgm:pt>
    <dgm:pt modelId="{3C00C7BC-8E73-4E99-AB93-35B7755D54E7}" type="sibTrans" cxnId="{8A48A8FD-DD5C-4057-AA65-BD8F0BA4F476}">
      <dgm:prSet/>
      <dgm:spPr/>
      <dgm:t>
        <a:bodyPr/>
        <a:lstStyle/>
        <a:p>
          <a:endParaRPr lang="en-US"/>
        </a:p>
      </dgm:t>
    </dgm:pt>
    <dgm:pt modelId="{D91F7FF3-4DD2-4E47-B1E4-F224149E4883}">
      <dgm:prSet phldrT="[Text]"/>
      <dgm:spPr/>
      <dgm:t>
        <a:bodyPr/>
        <a:lstStyle/>
        <a:p>
          <a:r>
            <a:rPr lang="en-US" dirty="0"/>
            <a:t>Drivers</a:t>
          </a:r>
        </a:p>
      </dgm:t>
    </dgm:pt>
    <dgm:pt modelId="{3D4F2043-B3F0-497C-A149-DB84758D4B28}" type="parTrans" cxnId="{3F8C6EDF-5497-43A3-BCBA-3C6362C28172}">
      <dgm:prSet/>
      <dgm:spPr/>
      <dgm:t>
        <a:bodyPr/>
        <a:lstStyle/>
        <a:p>
          <a:endParaRPr lang="en-US"/>
        </a:p>
      </dgm:t>
    </dgm:pt>
    <dgm:pt modelId="{DA2A6CDD-6474-49FD-9AA9-777C1EFE763A}" type="sibTrans" cxnId="{3F8C6EDF-5497-43A3-BCBA-3C6362C28172}">
      <dgm:prSet/>
      <dgm:spPr/>
      <dgm:t>
        <a:bodyPr/>
        <a:lstStyle/>
        <a:p>
          <a:endParaRPr lang="en-US"/>
        </a:p>
      </dgm:t>
    </dgm:pt>
    <dgm:pt modelId="{0DDD2940-5DC8-4C37-8230-E28AEF08AC2B}">
      <dgm:prSet phldrT="[Text]"/>
      <dgm:spPr/>
      <dgm:t>
        <a:bodyPr/>
        <a:lstStyle/>
        <a:p>
          <a:r>
            <a:rPr lang="en-US" dirty="0"/>
            <a:t>Preliminary Assessment</a:t>
          </a:r>
        </a:p>
      </dgm:t>
    </dgm:pt>
    <dgm:pt modelId="{4DE67166-EC01-4A8C-9246-D5DF4F2F04E8}" type="parTrans" cxnId="{502225B8-3472-44D1-A342-F25BA9CC1D13}">
      <dgm:prSet/>
      <dgm:spPr/>
      <dgm:t>
        <a:bodyPr/>
        <a:lstStyle/>
        <a:p>
          <a:endParaRPr lang="en-US"/>
        </a:p>
      </dgm:t>
    </dgm:pt>
    <dgm:pt modelId="{91B94422-8253-4644-B8D7-27844176FD4C}" type="sibTrans" cxnId="{502225B8-3472-44D1-A342-F25BA9CC1D13}">
      <dgm:prSet/>
      <dgm:spPr/>
      <dgm:t>
        <a:bodyPr/>
        <a:lstStyle/>
        <a:p>
          <a:endParaRPr lang="en-US"/>
        </a:p>
      </dgm:t>
    </dgm:pt>
    <dgm:pt modelId="{501E5350-1D40-444D-A907-8AA8549333BA}">
      <dgm:prSet phldrT="[Text]" custT="1"/>
      <dgm:spPr/>
      <dgm:t>
        <a:bodyPr/>
        <a:lstStyle/>
        <a:p>
          <a:r>
            <a:rPr lang="en-US" sz="1200" dirty="0"/>
            <a:t>Model Development</a:t>
          </a:r>
        </a:p>
      </dgm:t>
    </dgm:pt>
    <dgm:pt modelId="{FF236F37-3C55-429F-9F71-5D45FF39CFE2}" type="parTrans" cxnId="{95984771-5AE2-4D80-99A9-392BDEE45D90}">
      <dgm:prSet/>
      <dgm:spPr/>
      <dgm:t>
        <a:bodyPr/>
        <a:lstStyle/>
        <a:p>
          <a:endParaRPr lang="en-US"/>
        </a:p>
      </dgm:t>
    </dgm:pt>
    <dgm:pt modelId="{E88B8892-96E5-445E-A92C-6D380E352F19}" type="sibTrans" cxnId="{95984771-5AE2-4D80-99A9-392BDEE45D90}">
      <dgm:prSet/>
      <dgm:spPr/>
      <dgm:t>
        <a:bodyPr/>
        <a:lstStyle/>
        <a:p>
          <a:endParaRPr lang="en-US"/>
        </a:p>
      </dgm:t>
    </dgm:pt>
    <dgm:pt modelId="{B123268D-39C6-40A2-BD33-774F6C7DD5E3}">
      <dgm:prSet phldrT="[Text]"/>
      <dgm:spPr/>
      <dgm:t>
        <a:bodyPr/>
        <a:lstStyle/>
        <a:p>
          <a:r>
            <a:rPr lang="en-US" dirty="0"/>
            <a:t>Design</a:t>
          </a:r>
        </a:p>
      </dgm:t>
    </dgm:pt>
    <dgm:pt modelId="{1EE6B56B-E0A3-44A7-8F53-E3290660BBEC}" type="parTrans" cxnId="{46B1D5A1-F97B-4641-92EA-FE7014FBEF84}">
      <dgm:prSet/>
      <dgm:spPr/>
      <dgm:t>
        <a:bodyPr/>
        <a:lstStyle/>
        <a:p>
          <a:endParaRPr lang="en-US"/>
        </a:p>
      </dgm:t>
    </dgm:pt>
    <dgm:pt modelId="{AC695E87-A422-4B06-B9ED-B290AA1151E6}" type="sibTrans" cxnId="{46B1D5A1-F97B-4641-92EA-FE7014FBEF84}">
      <dgm:prSet/>
      <dgm:spPr/>
      <dgm:t>
        <a:bodyPr/>
        <a:lstStyle/>
        <a:p>
          <a:endParaRPr lang="en-US"/>
        </a:p>
      </dgm:t>
    </dgm:pt>
    <dgm:pt modelId="{9BB5FCB8-BBB4-4A51-8551-4F0D8A4450E3}">
      <dgm:prSet phldrT="[Text]"/>
      <dgm:spPr/>
      <dgm:t>
        <a:bodyPr/>
        <a:lstStyle/>
        <a:p>
          <a:r>
            <a:rPr lang="en-US" dirty="0"/>
            <a:t>Training</a:t>
          </a:r>
        </a:p>
      </dgm:t>
    </dgm:pt>
    <dgm:pt modelId="{4F4FE0F8-80D9-4B4C-906D-3522019178A1}" type="parTrans" cxnId="{DBB5D25C-6B2C-4FEC-944F-F51F63E86B9B}">
      <dgm:prSet/>
      <dgm:spPr/>
      <dgm:t>
        <a:bodyPr/>
        <a:lstStyle/>
        <a:p>
          <a:endParaRPr lang="en-US"/>
        </a:p>
      </dgm:t>
    </dgm:pt>
    <dgm:pt modelId="{C6ADD253-CE8B-4385-9B94-E64CA0631CD2}" type="sibTrans" cxnId="{DBB5D25C-6B2C-4FEC-944F-F51F63E86B9B}">
      <dgm:prSet/>
      <dgm:spPr/>
      <dgm:t>
        <a:bodyPr/>
        <a:lstStyle/>
        <a:p>
          <a:endParaRPr lang="en-US"/>
        </a:p>
      </dgm:t>
    </dgm:pt>
    <dgm:pt modelId="{6B69B4C9-C39A-4D3C-BD1B-9A7D4E905D20}">
      <dgm:prSet phldrT="[Text]" custT="1"/>
      <dgm:spPr/>
      <dgm:t>
        <a:bodyPr/>
        <a:lstStyle/>
        <a:p>
          <a:r>
            <a:rPr lang="en-US" sz="1400" dirty="0"/>
            <a:t>Conclusions</a:t>
          </a:r>
        </a:p>
      </dgm:t>
    </dgm:pt>
    <dgm:pt modelId="{407F8519-7532-4662-A89E-CDB76BB1AC0A}" type="parTrans" cxnId="{D56C1E4F-5FB6-4381-A9D1-B1FC0EF87DA2}">
      <dgm:prSet/>
      <dgm:spPr/>
      <dgm:t>
        <a:bodyPr/>
        <a:lstStyle/>
        <a:p>
          <a:endParaRPr lang="en-US"/>
        </a:p>
      </dgm:t>
    </dgm:pt>
    <dgm:pt modelId="{225AA708-E023-484D-A762-17FFCDADBBC4}" type="sibTrans" cxnId="{D56C1E4F-5FB6-4381-A9D1-B1FC0EF87DA2}">
      <dgm:prSet/>
      <dgm:spPr/>
      <dgm:t>
        <a:bodyPr/>
        <a:lstStyle/>
        <a:p>
          <a:endParaRPr lang="en-US"/>
        </a:p>
      </dgm:t>
    </dgm:pt>
    <dgm:pt modelId="{001BF2A5-F8B3-45FF-ADFD-7D95BF50A699}">
      <dgm:prSet phldrT="[Text]"/>
      <dgm:spPr/>
      <dgm:t>
        <a:bodyPr/>
        <a:lstStyle/>
        <a:p>
          <a:r>
            <a:rPr lang="en-US" dirty="0"/>
            <a:t>Testing</a:t>
          </a:r>
        </a:p>
      </dgm:t>
    </dgm:pt>
    <dgm:pt modelId="{86A07294-2D32-4F0D-880D-2077220DC1D7}" type="parTrans" cxnId="{B11AC5A2-14C5-4DA6-8C5B-AAEB1E057611}">
      <dgm:prSet/>
      <dgm:spPr/>
      <dgm:t>
        <a:bodyPr/>
        <a:lstStyle/>
        <a:p>
          <a:endParaRPr lang="en-US"/>
        </a:p>
      </dgm:t>
    </dgm:pt>
    <dgm:pt modelId="{F6A63755-32A4-4ED8-9C36-0640B74E54FC}" type="sibTrans" cxnId="{B11AC5A2-14C5-4DA6-8C5B-AAEB1E057611}">
      <dgm:prSet/>
      <dgm:spPr/>
      <dgm:t>
        <a:bodyPr/>
        <a:lstStyle/>
        <a:p>
          <a:endParaRPr lang="en-US"/>
        </a:p>
      </dgm:t>
    </dgm:pt>
    <dgm:pt modelId="{A146E584-AA6D-495E-88FE-DE2229EAC828}">
      <dgm:prSet phldrT="[Text]"/>
      <dgm:spPr/>
      <dgm:t>
        <a:bodyPr/>
        <a:lstStyle/>
        <a:p>
          <a:r>
            <a:rPr lang="en-US" dirty="0"/>
            <a:t>Conclusions</a:t>
          </a:r>
        </a:p>
      </dgm:t>
    </dgm:pt>
    <dgm:pt modelId="{E470E744-DD3A-4960-A70F-58E74947B01B}" type="parTrans" cxnId="{B844F8BD-F0ED-46C2-A1F3-01E1058ED097}">
      <dgm:prSet/>
      <dgm:spPr/>
      <dgm:t>
        <a:bodyPr/>
        <a:lstStyle/>
        <a:p>
          <a:endParaRPr lang="en-US"/>
        </a:p>
      </dgm:t>
    </dgm:pt>
    <dgm:pt modelId="{0EC7804B-02C8-4691-A6C7-33D24A3535E3}" type="sibTrans" cxnId="{B844F8BD-F0ED-46C2-A1F3-01E1058ED097}">
      <dgm:prSet/>
      <dgm:spPr/>
      <dgm:t>
        <a:bodyPr/>
        <a:lstStyle/>
        <a:p>
          <a:endParaRPr lang="en-US"/>
        </a:p>
      </dgm:t>
    </dgm:pt>
    <dgm:pt modelId="{895CAA4C-301C-42FE-9598-7388C00CC2EB}">
      <dgm:prSet phldrT="[Text]"/>
      <dgm:spPr/>
      <dgm:t>
        <a:bodyPr/>
        <a:lstStyle/>
        <a:p>
          <a:r>
            <a:rPr lang="en-US" dirty="0"/>
            <a:t>Future Works</a:t>
          </a:r>
        </a:p>
      </dgm:t>
    </dgm:pt>
    <dgm:pt modelId="{17C9D640-E28F-4473-A673-6EB4A9DA62D1}" type="parTrans" cxnId="{4C101540-3EA4-4E65-8F68-4A3207E8C590}">
      <dgm:prSet/>
      <dgm:spPr/>
      <dgm:t>
        <a:bodyPr/>
        <a:lstStyle/>
        <a:p>
          <a:endParaRPr lang="en-US"/>
        </a:p>
      </dgm:t>
    </dgm:pt>
    <dgm:pt modelId="{2E9FECDF-0DE0-4022-84F5-66CB4CC3FA4B}" type="sibTrans" cxnId="{4C101540-3EA4-4E65-8F68-4A3207E8C590}">
      <dgm:prSet/>
      <dgm:spPr/>
      <dgm:t>
        <a:bodyPr/>
        <a:lstStyle/>
        <a:p>
          <a:endParaRPr lang="en-US"/>
        </a:p>
      </dgm:t>
    </dgm:pt>
    <dgm:pt modelId="{471CB6B1-43A1-4B33-8DBF-25B646609C7F}" type="pres">
      <dgm:prSet presAssocID="{ACDA2CFA-DB8E-4DB6-BE6C-858609F1E463}" presName="linearFlow" presStyleCnt="0">
        <dgm:presLayoutVars>
          <dgm:dir/>
          <dgm:animLvl val="lvl"/>
          <dgm:resizeHandles val="exact"/>
        </dgm:presLayoutVars>
      </dgm:prSet>
      <dgm:spPr/>
    </dgm:pt>
    <dgm:pt modelId="{31C2DF0E-1B28-485A-A449-A00866DC37CB}" type="pres">
      <dgm:prSet presAssocID="{299E836B-DBEA-4150-928E-BF5615B2E4EF}" presName="composite" presStyleCnt="0"/>
      <dgm:spPr/>
    </dgm:pt>
    <dgm:pt modelId="{51E4A757-257D-4F81-AE89-51FF92F68D24}" type="pres">
      <dgm:prSet presAssocID="{299E836B-DBEA-4150-928E-BF5615B2E4EF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863E0954-57C8-496F-AE48-AA4AC671B8A1}" type="pres">
      <dgm:prSet presAssocID="{299E836B-DBEA-4150-928E-BF5615B2E4EF}" presName="descendantText" presStyleLbl="alignAcc1" presStyleIdx="0" presStyleCnt="4">
        <dgm:presLayoutVars>
          <dgm:bulletEnabled val="1"/>
        </dgm:presLayoutVars>
      </dgm:prSet>
      <dgm:spPr/>
    </dgm:pt>
    <dgm:pt modelId="{407882AD-5635-4A3C-8E25-532367019631}" type="pres">
      <dgm:prSet presAssocID="{A5C03B18-4815-449E-906A-375F22553E12}" presName="sp" presStyleCnt="0"/>
      <dgm:spPr/>
    </dgm:pt>
    <dgm:pt modelId="{EDC39CA0-06EC-4292-B4F7-5FAD8311F7D6}" type="pres">
      <dgm:prSet presAssocID="{C1AC27F3-C180-4E2C-98B4-4F122C59F613}" presName="composite" presStyleCnt="0"/>
      <dgm:spPr/>
    </dgm:pt>
    <dgm:pt modelId="{1C7B882E-0788-40A9-B58D-65E84A5AC156}" type="pres">
      <dgm:prSet presAssocID="{C1AC27F3-C180-4E2C-98B4-4F122C59F613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B31B59CE-2312-47DA-82F2-8993C4D87993}" type="pres">
      <dgm:prSet presAssocID="{C1AC27F3-C180-4E2C-98B4-4F122C59F613}" presName="descendantText" presStyleLbl="alignAcc1" presStyleIdx="1" presStyleCnt="4">
        <dgm:presLayoutVars>
          <dgm:bulletEnabled val="1"/>
        </dgm:presLayoutVars>
      </dgm:prSet>
      <dgm:spPr/>
    </dgm:pt>
    <dgm:pt modelId="{FBDF60BE-C590-4952-9FD6-1E15F2D40508}" type="pres">
      <dgm:prSet presAssocID="{3C00C7BC-8E73-4E99-AB93-35B7755D54E7}" presName="sp" presStyleCnt="0"/>
      <dgm:spPr/>
    </dgm:pt>
    <dgm:pt modelId="{C6294E97-7EA1-4FD1-A200-99A21BB00EFA}" type="pres">
      <dgm:prSet presAssocID="{501E5350-1D40-444D-A907-8AA8549333BA}" presName="composite" presStyleCnt="0"/>
      <dgm:spPr/>
    </dgm:pt>
    <dgm:pt modelId="{20AADC4D-EB15-42F6-917A-17F5C600DAC6}" type="pres">
      <dgm:prSet presAssocID="{501E5350-1D40-444D-A907-8AA8549333BA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1280AC2C-F5D9-4ECC-9E19-9AC0471BC890}" type="pres">
      <dgm:prSet presAssocID="{501E5350-1D40-444D-A907-8AA8549333BA}" presName="descendantText" presStyleLbl="alignAcc1" presStyleIdx="2" presStyleCnt="4">
        <dgm:presLayoutVars>
          <dgm:bulletEnabled val="1"/>
        </dgm:presLayoutVars>
      </dgm:prSet>
      <dgm:spPr/>
    </dgm:pt>
    <dgm:pt modelId="{A5E8A23E-7F01-433B-868A-233D98930603}" type="pres">
      <dgm:prSet presAssocID="{E88B8892-96E5-445E-A92C-6D380E352F19}" presName="sp" presStyleCnt="0"/>
      <dgm:spPr/>
    </dgm:pt>
    <dgm:pt modelId="{366A1031-79E0-446E-891E-F234166D3A75}" type="pres">
      <dgm:prSet presAssocID="{6B69B4C9-C39A-4D3C-BD1B-9A7D4E905D20}" presName="composite" presStyleCnt="0"/>
      <dgm:spPr/>
    </dgm:pt>
    <dgm:pt modelId="{7FD73145-DC2E-44B2-BC9B-8C8B515665EA}" type="pres">
      <dgm:prSet presAssocID="{6B69B4C9-C39A-4D3C-BD1B-9A7D4E905D20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4CF10A98-2E35-4C72-8963-B5A36001BDC2}" type="pres">
      <dgm:prSet presAssocID="{6B69B4C9-C39A-4D3C-BD1B-9A7D4E905D20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C9CDEE04-671F-4CC6-9FBA-780A091DAD18}" type="presOf" srcId="{001BF2A5-F8B3-45FF-ADFD-7D95BF50A699}" destId="{1280AC2C-F5D9-4ECC-9E19-9AC0471BC890}" srcOrd="0" destOrd="2" presId="urn:microsoft.com/office/officeart/2005/8/layout/chevron2"/>
    <dgm:cxn modelId="{C9BDA308-9AA0-4CBB-8364-046592D8270E}" type="presOf" srcId="{9BB5FCB8-BBB4-4A51-8551-4F0D8A4450E3}" destId="{1280AC2C-F5D9-4ECC-9E19-9AC0471BC890}" srcOrd="0" destOrd="1" presId="urn:microsoft.com/office/officeart/2005/8/layout/chevron2"/>
    <dgm:cxn modelId="{CBC75E14-E809-4481-AF40-67C95AAE3B99}" type="presOf" srcId="{ACDA2CFA-DB8E-4DB6-BE6C-858609F1E463}" destId="{471CB6B1-43A1-4B33-8DBF-25B646609C7F}" srcOrd="0" destOrd="0" presId="urn:microsoft.com/office/officeart/2005/8/layout/chevron2"/>
    <dgm:cxn modelId="{208AC02E-D4CE-4C4E-ABB4-A530B19A13EA}" type="presOf" srcId="{6B69B4C9-C39A-4D3C-BD1B-9A7D4E905D20}" destId="{7FD73145-DC2E-44B2-BC9B-8C8B515665EA}" srcOrd="0" destOrd="0" presId="urn:microsoft.com/office/officeart/2005/8/layout/chevron2"/>
    <dgm:cxn modelId="{010FFE32-85C3-47CE-AD79-038413FFC39A}" srcId="{ACDA2CFA-DB8E-4DB6-BE6C-858609F1E463}" destId="{299E836B-DBEA-4150-928E-BF5615B2E4EF}" srcOrd="0" destOrd="0" parTransId="{EE2EC0BC-FC69-42DA-A8DD-4B110A61A423}" sibTransId="{A5C03B18-4815-449E-906A-375F22553E12}"/>
    <dgm:cxn modelId="{4C101540-3EA4-4E65-8F68-4A3207E8C590}" srcId="{6B69B4C9-C39A-4D3C-BD1B-9A7D4E905D20}" destId="{895CAA4C-301C-42FE-9598-7388C00CC2EB}" srcOrd="1" destOrd="0" parTransId="{17C9D640-E28F-4473-A673-6EB4A9DA62D1}" sibTransId="{2E9FECDF-0DE0-4022-84F5-66CB4CC3FA4B}"/>
    <dgm:cxn modelId="{DBB5D25C-6B2C-4FEC-944F-F51F63E86B9B}" srcId="{501E5350-1D40-444D-A907-8AA8549333BA}" destId="{9BB5FCB8-BBB4-4A51-8551-4F0D8A4450E3}" srcOrd="1" destOrd="0" parTransId="{4F4FE0F8-80D9-4B4C-906D-3522019178A1}" sibTransId="{C6ADD253-CE8B-4385-9B94-E64CA0631CD2}"/>
    <dgm:cxn modelId="{B5CFB968-C598-4F01-B7EF-B93AA79C173A}" type="presOf" srcId="{A146E584-AA6D-495E-88FE-DE2229EAC828}" destId="{4CF10A98-2E35-4C72-8963-B5A36001BDC2}" srcOrd="0" destOrd="0" presId="urn:microsoft.com/office/officeart/2005/8/layout/chevron2"/>
    <dgm:cxn modelId="{EE00D74B-7F32-44BD-9C36-188F825B1C40}" srcId="{299E836B-DBEA-4150-928E-BF5615B2E4EF}" destId="{9E81B070-7132-4201-808E-81AE43CC8679}" srcOrd="1" destOrd="0" parTransId="{27398120-C902-4227-A145-6598AE824D81}" sibTransId="{E05C77B9-BA15-4284-851E-D998489B345F}"/>
    <dgm:cxn modelId="{83A2FA6D-D7E2-485D-B62B-6B45F78F34F9}" type="presOf" srcId="{B123268D-39C6-40A2-BD33-774F6C7DD5E3}" destId="{1280AC2C-F5D9-4ECC-9E19-9AC0471BC890}" srcOrd="0" destOrd="0" presId="urn:microsoft.com/office/officeart/2005/8/layout/chevron2"/>
    <dgm:cxn modelId="{D56C1E4F-5FB6-4381-A9D1-B1FC0EF87DA2}" srcId="{ACDA2CFA-DB8E-4DB6-BE6C-858609F1E463}" destId="{6B69B4C9-C39A-4D3C-BD1B-9A7D4E905D20}" srcOrd="3" destOrd="0" parTransId="{407F8519-7532-4662-A89E-CDB76BB1AC0A}" sibTransId="{225AA708-E023-484D-A762-17FFCDADBBC4}"/>
    <dgm:cxn modelId="{95984771-5AE2-4D80-99A9-392BDEE45D90}" srcId="{ACDA2CFA-DB8E-4DB6-BE6C-858609F1E463}" destId="{501E5350-1D40-444D-A907-8AA8549333BA}" srcOrd="2" destOrd="0" parTransId="{FF236F37-3C55-429F-9F71-5D45FF39CFE2}" sibTransId="{E88B8892-96E5-445E-A92C-6D380E352F19}"/>
    <dgm:cxn modelId="{2F789D71-A239-4DBE-A925-5C9F3335F48B}" type="presOf" srcId="{C1AC27F3-C180-4E2C-98B4-4F122C59F613}" destId="{1C7B882E-0788-40A9-B58D-65E84A5AC156}" srcOrd="0" destOrd="0" presId="urn:microsoft.com/office/officeart/2005/8/layout/chevron2"/>
    <dgm:cxn modelId="{CF4ECE72-ECC9-4F51-9FFE-EF9AD8A86B43}" type="presOf" srcId="{D91F7FF3-4DD2-4E47-B1E4-F224149E4883}" destId="{B31B59CE-2312-47DA-82F2-8993C4D87993}" srcOrd="0" destOrd="0" presId="urn:microsoft.com/office/officeart/2005/8/layout/chevron2"/>
    <dgm:cxn modelId="{5CB9EC95-868F-41C9-81E3-B3370FC5DF5C}" type="presOf" srcId="{895CAA4C-301C-42FE-9598-7388C00CC2EB}" destId="{4CF10A98-2E35-4C72-8963-B5A36001BDC2}" srcOrd="0" destOrd="1" presId="urn:microsoft.com/office/officeart/2005/8/layout/chevron2"/>
    <dgm:cxn modelId="{22A4779D-0C5E-4AAA-B135-3842D625B955}" type="presOf" srcId="{299E836B-DBEA-4150-928E-BF5615B2E4EF}" destId="{51E4A757-257D-4F81-AE89-51FF92F68D24}" srcOrd="0" destOrd="0" presId="urn:microsoft.com/office/officeart/2005/8/layout/chevron2"/>
    <dgm:cxn modelId="{46B1D5A1-F97B-4641-92EA-FE7014FBEF84}" srcId="{501E5350-1D40-444D-A907-8AA8549333BA}" destId="{B123268D-39C6-40A2-BD33-774F6C7DD5E3}" srcOrd="0" destOrd="0" parTransId="{1EE6B56B-E0A3-44A7-8F53-E3290660BBEC}" sibTransId="{AC695E87-A422-4B06-B9ED-B290AA1151E6}"/>
    <dgm:cxn modelId="{B11AC5A2-14C5-4DA6-8C5B-AAEB1E057611}" srcId="{501E5350-1D40-444D-A907-8AA8549333BA}" destId="{001BF2A5-F8B3-45FF-ADFD-7D95BF50A699}" srcOrd="2" destOrd="0" parTransId="{86A07294-2D32-4F0D-880D-2077220DC1D7}" sibTransId="{F6A63755-32A4-4ED8-9C36-0640B74E54FC}"/>
    <dgm:cxn modelId="{55B0E1A9-9CD9-429C-9AC4-8A9133614C0E}" type="presOf" srcId="{0DDD2940-5DC8-4C37-8230-E28AEF08AC2B}" destId="{B31B59CE-2312-47DA-82F2-8993C4D87993}" srcOrd="0" destOrd="1" presId="urn:microsoft.com/office/officeart/2005/8/layout/chevron2"/>
    <dgm:cxn modelId="{502225B8-3472-44D1-A342-F25BA9CC1D13}" srcId="{C1AC27F3-C180-4E2C-98B4-4F122C59F613}" destId="{0DDD2940-5DC8-4C37-8230-E28AEF08AC2B}" srcOrd="1" destOrd="0" parTransId="{4DE67166-EC01-4A8C-9246-D5DF4F2F04E8}" sibTransId="{91B94422-8253-4644-B8D7-27844176FD4C}"/>
    <dgm:cxn modelId="{B844F8BD-F0ED-46C2-A1F3-01E1058ED097}" srcId="{6B69B4C9-C39A-4D3C-BD1B-9A7D4E905D20}" destId="{A146E584-AA6D-495E-88FE-DE2229EAC828}" srcOrd="0" destOrd="0" parTransId="{E470E744-DD3A-4960-A70F-58E74947B01B}" sibTransId="{0EC7804B-02C8-4691-A6C7-33D24A3535E3}"/>
    <dgm:cxn modelId="{A4AEFCC4-70C8-499D-A51A-28F2AB051D96}" type="presOf" srcId="{501E5350-1D40-444D-A907-8AA8549333BA}" destId="{20AADC4D-EB15-42F6-917A-17F5C600DAC6}" srcOrd="0" destOrd="0" presId="urn:microsoft.com/office/officeart/2005/8/layout/chevron2"/>
    <dgm:cxn modelId="{91CA08CE-1293-4536-8EB5-86935BD21CB1}" type="presOf" srcId="{9E81B070-7132-4201-808E-81AE43CC8679}" destId="{863E0954-57C8-496F-AE48-AA4AC671B8A1}" srcOrd="0" destOrd="1" presId="urn:microsoft.com/office/officeart/2005/8/layout/chevron2"/>
    <dgm:cxn modelId="{3F8C6EDF-5497-43A3-BCBA-3C6362C28172}" srcId="{C1AC27F3-C180-4E2C-98B4-4F122C59F613}" destId="{D91F7FF3-4DD2-4E47-B1E4-F224149E4883}" srcOrd="0" destOrd="0" parTransId="{3D4F2043-B3F0-497C-A149-DB84758D4B28}" sibTransId="{DA2A6CDD-6474-49FD-9AA9-777C1EFE763A}"/>
    <dgm:cxn modelId="{CF4D5FF5-4335-485F-9820-A7ACF96EB63C}" type="presOf" srcId="{E7152742-90F5-4EBF-9BEF-7EC24BDAB282}" destId="{863E0954-57C8-496F-AE48-AA4AC671B8A1}" srcOrd="0" destOrd="0" presId="urn:microsoft.com/office/officeart/2005/8/layout/chevron2"/>
    <dgm:cxn modelId="{FA0DACFA-A081-4940-B70E-F9CCC79CDB68}" srcId="{299E836B-DBEA-4150-928E-BF5615B2E4EF}" destId="{E7152742-90F5-4EBF-9BEF-7EC24BDAB282}" srcOrd="0" destOrd="0" parTransId="{3D4BEF50-2B50-40DB-A344-A77C3DAF60E1}" sibTransId="{D7CA21F4-3800-4435-8886-BABEF99B9922}"/>
    <dgm:cxn modelId="{8A48A8FD-DD5C-4057-AA65-BD8F0BA4F476}" srcId="{ACDA2CFA-DB8E-4DB6-BE6C-858609F1E463}" destId="{C1AC27F3-C180-4E2C-98B4-4F122C59F613}" srcOrd="1" destOrd="0" parTransId="{0F179294-0C0F-4868-91BE-425DF6198132}" sibTransId="{3C00C7BC-8E73-4E99-AB93-35B7755D54E7}"/>
    <dgm:cxn modelId="{DAC3901C-9E96-4014-BEC8-9C7805731F37}" type="presParOf" srcId="{471CB6B1-43A1-4B33-8DBF-25B646609C7F}" destId="{31C2DF0E-1B28-485A-A449-A00866DC37CB}" srcOrd="0" destOrd="0" presId="urn:microsoft.com/office/officeart/2005/8/layout/chevron2"/>
    <dgm:cxn modelId="{CBC4A66B-4A83-458C-9B29-96D632281F43}" type="presParOf" srcId="{31C2DF0E-1B28-485A-A449-A00866DC37CB}" destId="{51E4A757-257D-4F81-AE89-51FF92F68D24}" srcOrd="0" destOrd="0" presId="urn:microsoft.com/office/officeart/2005/8/layout/chevron2"/>
    <dgm:cxn modelId="{A3D23639-0346-4363-A6BA-5ADFD2F4941D}" type="presParOf" srcId="{31C2DF0E-1B28-485A-A449-A00866DC37CB}" destId="{863E0954-57C8-496F-AE48-AA4AC671B8A1}" srcOrd="1" destOrd="0" presId="urn:microsoft.com/office/officeart/2005/8/layout/chevron2"/>
    <dgm:cxn modelId="{BE0A390D-9ACE-4238-A50A-EE9C38F0A798}" type="presParOf" srcId="{471CB6B1-43A1-4B33-8DBF-25B646609C7F}" destId="{407882AD-5635-4A3C-8E25-532367019631}" srcOrd="1" destOrd="0" presId="urn:microsoft.com/office/officeart/2005/8/layout/chevron2"/>
    <dgm:cxn modelId="{FC18C1A0-7182-4811-9222-393A8BC01BE3}" type="presParOf" srcId="{471CB6B1-43A1-4B33-8DBF-25B646609C7F}" destId="{EDC39CA0-06EC-4292-B4F7-5FAD8311F7D6}" srcOrd="2" destOrd="0" presId="urn:microsoft.com/office/officeart/2005/8/layout/chevron2"/>
    <dgm:cxn modelId="{C67ADBAC-8461-42B9-94AC-87023E9F5F07}" type="presParOf" srcId="{EDC39CA0-06EC-4292-B4F7-5FAD8311F7D6}" destId="{1C7B882E-0788-40A9-B58D-65E84A5AC156}" srcOrd="0" destOrd="0" presId="urn:microsoft.com/office/officeart/2005/8/layout/chevron2"/>
    <dgm:cxn modelId="{82A766C7-C052-4D24-87EE-4CA427043313}" type="presParOf" srcId="{EDC39CA0-06EC-4292-B4F7-5FAD8311F7D6}" destId="{B31B59CE-2312-47DA-82F2-8993C4D87993}" srcOrd="1" destOrd="0" presId="urn:microsoft.com/office/officeart/2005/8/layout/chevron2"/>
    <dgm:cxn modelId="{09523097-6FCC-4A8E-A3DC-16545DBFFFA3}" type="presParOf" srcId="{471CB6B1-43A1-4B33-8DBF-25B646609C7F}" destId="{FBDF60BE-C590-4952-9FD6-1E15F2D40508}" srcOrd="3" destOrd="0" presId="urn:microsoft.com/office/officeart/2005/8/layout/chevron2"/>
    <dgm:cxn modelId="{22FC6046-4465-4EF4-A030-C00746637A0E}" type="presParOf" srcId="{471CB6B1-43A1-4B33-8DBF-25B646609C7F}" destId="{C6294E97-7EA1-4FD1-A200-99A21BB00EFA}" srcOrd="4" destOrd="0" presId="urn:microsoft.com/office/officeart/2005/8/layout/chevron2"/>
    <dgm:cxn modelId="{BE37CA0F-8F21-418C-8E36-613C182F91AE}" type="presParOf" srcId="{C6294E97-7EA1-4FD1-A200-99A21BB00EFA}" destId="{20AADC4D-EB15-42F6-917A-17F5C600DAC6}" srcOrd="0" destOrd="0" presId="urn:microsoft.com/office/officeart/2005/8/layout/chevron2"/>
    <dgm:cxn modelId="{C2815753-06D5-4B48-86CF-D11AC6B556A3}" type="presParOf" srcId="{C6294E97-7EA1-4FD1-A200-99A21BB00EFA}" destId="{1280AC2C-F5D9-4ECC-9E19-9AC0471BC890}" srcOrd="1" destOrd="0" presId="urn:microsoft.com/office/officeart/2005/8/layout/chevron2"/>
    <dgm:cxn modelId="{309895E0-20C9-49A9-9C7E-8B0A680813FB}" type="presParOf" srcId="{471CB6B1-43A1-4B33-8DBF-25B646609C7F}" destId="{A5E8A23E-7F01-433B-868A-233D98930603}" srcOrd="5" destOrd="0" presId="urn:microsoft.com/office/officeart/2005/8/layout/chevron2"/>
    <dgm:cxn modelId="{5D1E72A4-34DF-43CF-8A03-4DCE59CC20F3}" type="presParOf" srcId="{471CB6B1-43A1-4B33-8DBF-25B646609C7F}" destId="{366A1031-79E0-446E-891E-F234166D3A75}" srcOrd="6" destOrd="0" presId="urn:microsoft.com/office/officeart/2005/8/layout/chevron2"/>
    <dgm:cxn modelId="{5136BE67-F8B1-4D66-B438-9993868488FE}" type="presParOf" srcId="{366A1031-79E0-446E-891E-F234166D3A75}" destId="{7FD73145-DC2E-44B2-BC9B-8C8B515665EA}" srcOrd="0" destOrd="0" presId="urn:microsoft.com/office/officeart/2005/8/layout/chevron2"/>
    <dgm:cxn modelId="{4210159D-D4E3-448A-A9FE-F79E283CB967}" type="presParOf" srcId="{366A1031-79E0-446E-891E-F234166D3A75}" destId="{4CF10A98-2E35-4C72-8963-B5A36001BDC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DA2CFA-DB8E-4DB6-BE6C-858609F1E46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9E836B-DBEA-4150-928E-BF5615B2E4EF}">
      <dgm:prSet phldrT="[Text]" custT="1"/>
      <dgm:spPr/>
      <dgm:t>
        <a:bodyPr/>
        <a:lstStyle/>
        <a:p>
          <a:r>
            <a:rPr lang="en-US" sz="1400" dirty="0"/>
            <a:t>Background</a:t>
          </a:r>
        </a:p>
      </dgm:t>
    </dgm:pt>
    <dgm:pt modelId="{EE2EC0BC-FC69-42DA-A8DD-4B110A61A423}" type="parTrans" cxnId="{010FFE32-85C3-47CE-AD79-038413FFC39A}">
      <dgm:prSet/>
      <dgm:spPr/>
      <dgm:t>
        <a:bodyPr/>
        <a:lstStyle/>
        <a:p>
          <a:endParaRPr lang="en-US"/>
        </a:p>
      </dgm:t>
    </dgm:pt>
    <dgm:pt modelId="{A5C03B18-4815-449E-906A-375F22553E12}" type="sibTrans" cxnId="{010FFE32-85C3-47CE-AD79-038413FFC39A}">
      <dgm:prSet/>
      <dgm:spPr/>
      <dgm:t>
        <a:bodyPr/>
        <a:lstStyle/>
        <a:p>
          <a:endParaRPr lang="en-US"/>
        </a:p>
      </dgm:t>
    </dgm:pt>
    <dgm:pt modelId="{E7152742-90F5-4EBF-9BEF-7EC24BDAB282}">
      <dgm:prSet phldrT="[Text]"/>
      <dgm:spPr/>
      <dgm:t>
        <a:bodyPr/>
        <a:lstStyle/>
        <a:p>
          <a:r>
            <a:rPr lang="en-US" dirty="0"/>
            <a:t>Aquatic Remote Sensing</a:t>
          </a:r>
        </a:p>
      </dgm:t>
    </dgm:pt>
    <dgm:pt modelId="{3D4BEF50-2B50-40DB-A344-A77C3DAF60E1}" type="parTrans" cxnId="{FA0DACFA-A081-4940-B70E-F9CCC79CDB68}">
      <dgm:prSet/>
      <dgm:spPr/>
      <dgm:t>
        <a:bodyPr/>
        <a:lstStyle/>
        <a:p>
          <a:endParaRPr lang="en-US"/>
        </a:p>
      </dgm:t>
    </dgm:pt>
    <dgm:pt modelId="{D7CA21F4-3800-4435-8886-BABEF99B9922}" type="sibTrans" cxnId="{FA0DACFA-A081-4940-B70E-F9CCC79CDB68}">
      <dgm:prSet/>
      <dgm:spPr/>
      <dgm:t>
        <a:bodyPr/>
        <a:lstStyle/>
        <a:p>
          <a:endParaRPr lang="en-US"/>
        </a:p>
      </dgm:t>
    </dgm:pt>
    <dgm:pt modelId="{9E81B070-7132-4201-808E-81AE43CC8679}">
      <dgm:prSet phldrT="[Text]"/>
      <dgm:spPr/>
      <dgm:t>
        <a:bodyPr/>
        <a:lstStyle/>
        <a:p>
          <a:r>
            <a:rPr lang="en-US" dirty="0"/>
            <a:t>Adjacency Effects</a:t>
          </a:r>
        </a:p>
      </dgm:t>
    </dgm:pt>
    <dgm:pt modelId="{27398120-C902-4227-A145-6598AE824D81}" type="parTrans" cxnId="{EE00D74B-7F32-44BD-9C36-188F825B1C40}">
      <dgm:prSet/>
      <dgm:spPr/>
      <dgm:t>
        <a:bodyPr/>
        <a:lstStyle/>
        <a:p>
          <a:endParaRPr lang="en-US"/>
        </a:p>
      </dgm:t>
    </dgm:pt>
    <dgm:pt modelId="{E05C77B9-BA15-4284-851E-D998489B345F}" type="sibTrans" cxnId="{EE00D74B-7F32-44BD-9C36-188F825B1C40}">
      <dgm:prSet/>
      <dgm:spPr/>
      <dgm:t>
        <a:bodyPr/>
        <a:lstStyle/>
        <a:p>
          <a:endParaRPr lang="en-US"/>
        </a:p>
      </dgm:t>
    </dgm:pt>
    <dgm:pt modelId="{C1AC27F3-C180-4E2C-98B4-4F122C59F613}">
      <dgm:prSet phldrT="[Text]" custT="1"/>
      <dgm:spPr/>
      <dgm:t>
        <a:bodyPr/>
        <a:lstStyle/>
        <a:p>
          <a:r>
            <a:rPr lang="en-US" sz="1400" dirty="0"/>
            <a:t>Characteriz-ation</a:t>
          </a:r>
          <a:endParaRPr lang="en-US" sz="1600" dirty="0"/>
        </a:p>
      </dgm:t>
    </dgm:pt>
    <dgm:pt modelId="{0F179294-0C0F-4868-91BE-425DF6198132}" type="parTrans" cxnId="{8A48A8FD-DD5C-4057-AA65-BD8F0BA4F476}">
      <dgm:prSet/>
      <dgm:spPr/>
      <dgm:t>
        <a:bodyPr/>
        <a:lstStyle/>
        <a:p>
          <a:endParaRPr lang="en-US"/>
        </a:p>
      </dgm:t>
    </dgm:pt>
    <dgm:pt modelId="{3C00C7BC-8E73-4E99-AB93-35B7755D54E7}" type="sibTrans" cxnId="{8A48A8FD-DD5C-4057-AA65-BD8F0BA4F476}">
      <dgm:prSet/>
      <dgm:spPr/>
      <dgm:t>
        <a:bodyPr/>
        <a:lstStyle/>
        <a:p>
          <a:endParaRPr lang="en-US"/>
        </a:p>
      </dgm:t>
    </dgm:pt>
    <dgm:pt modelId="{D91F7FF3-4DD2-4E47-B1E4-F224149E4883}">
      <dgm:prSet phldrT="[Text]"/>
      <dgm:spPr/>
      <dgm:t>
        <a:bodyPr/>
        <a:lstStyle/>
        <a:p>
          <a:r>
            <a:rPr lang="en-US" dirty="0"/>
            <a:t>Drivers</a:t>
          </a:r>
        </a:p>
      </dgm:t>
    </dgm:pt>
    <dgm:pt modelId="{3D4F2043-B3F0-497C-A149-DB84758D4B28}" type="parTrans" cxnId="{3F8C6EDF-5497-43A3-BCBA-3C6362C28172}">
      <dgm:prSet/>
      <dgm:spPr/>
      <dgm:t>
        <a:bodyPr/>
        <a:lstStyle/>
        <a:p>
          <a:endParaRPr lang="en-US"/>
        </a:p>
      </dgm:t>
    </dgm:pt>
    <dgm:pt modelId="{DA2A6CDD-6474-49FD-9AA9-777C1EFE763A}" type="sibTrans" cxnId="{3F8C6EDF-5497-43A3-BCBA-3C6362C28172}">
      <dgm:prSet/>
      <dgm:spPr/>
      <dgm:t>
        <a:bodyPr/>
        <a:lstStyle/>
        <a:p>
          <a:endParaRPr lang="en-US"/>
        </a:p>
      </dgm:t>
    </dgm:pt>
    <dgm:pt modelId="{0DDD2940-5DC8-4C37-8230-E28AEF08AC2B}">
      <dgm:prSet phldrT="[Text]"/>
      <dgm:spPr/>
      <dgm:t>
        <a:bodyPr/>
        <a:lstStyle/>
        <a:p>
          <a:r>
            <a:rPr lang="en-US" dirty="0"/>
            <a:t>Preliminary Assessment</a:t>
          </a:r>
        </a:p>
      </dgm:t>
    </dgm:pt>
    <dgm:pt modelId="{4DE67166-EC01-4A8C-9246-D5DF4F2F04E8}" type="parTrans" cxnId="{502225B8-3472-44D1-A342-F25BA9CC1D13}">
      <dgm:prSet/>
      <dgm:spPr/>
      <dgm:t>
        <a:bodyPr/>
        <a:lstStyle/>
        <a:p>
          <a:endParaRPr lang="en-US"/>
        </a:p>
      </dgm:t>
    </dgm:pt>
    <dgm:pt modelId="{91B94422-8253-4644-B8D7-27844176FD4C}" type="sibTrans" cxnId="{502225B8-3472-44D1-A342-F25BA9CC1D13}">
      <dgm:prSet/>
      <dgm:spPr/>
      <dgm:t>
        <a:bodyPr/>
        <a:lstStyle/>
        <a:p>
          <a:endParaRPr lang="en-US"/>
        </a:p>
      </dgm:t>
    </dgm:pt>
    <dgm:pt modelId="{501E5350-1D40-444D-A907-8AA8549333BA}">
      <dgm:prSet phldrT="[Text]" custT="1"/>
      <dgm:spPr/>
      <dgm:t>
        <a:bodyPr/>
        <a:lstStyle/>
        <a:p>
          <a:r>
            <a:rPr lang="en-US" sz="1200" dirty="0"/>
            <a:t>Model Development</a:t>
          </a:r>
        </a:p>
      </dgm:t>
    </dgm:pt>
    <dgm:pt modelId="{FF236F37-3C55-429F-9F71-5D45FF39CFE2}" type="parTrans" cxnId="{95984771-5AE2-4D80-99A9-392BDEE45D90}">
      <dgm:prSet/>
      <dgm:spPr/>
      <dgm:t>
        <a:bodyPr/>
        <a:lstStyle/>
        <a:p>
          <a:endParaRPr lang="en-US"/>
        </a:p>
      </dgm:t>
    </dgm:pt>
    <dgm:pt modelId="{E88B8892-96E5-445E-A92C-6D380E352F19}" type="sibTrans" cxnId="{95984771-5AE2-4D80-99A9-392BDEE45D90}">
      <dgm:prSet/>
      <dgm:spPr/>
      <dgm:t>
        <a:bodyPr/>
        <a:lstStyle/>
        <a:p>
          <a:endParaRPr lang="en-US"/>
        </a:p>
      </dgm:t>
    </dgm:pt>
    <dgm:pt modelId="{B123268D-39C6-40A2-BD33-774F6C7DD5E3}">
      <dgm:prSet phldrT="[Text]"/>
      <dgm:spPr/>
      <dgm:t>
        <a:bodyPr/>
        <a:lstStyle/>
        <a:p>
          <a:r>
            <a:rPr lang="en-US" dirty="0"/>
            <a:t>Design</a:t>
          </a:r>
        </a:p>
      </dgm:t>
    </dgm:pt>
    <dgm:pt modelId="{1EE6B56B-E0A3-44A7-8F53-E3290660BBEC}" type="parTrans" cxnId="{46B1D5A1-F97B-4641-92EA-FE7014FBEF84}">
      <dgm:prSet/>
      <dgm:spPr/>
      <dgm:t>
        <a:bodyPr/>
        <a:lstStyle/>
        <a:p>
          <a:endParaRPr lang="en-US"/>
        </a:p>
      </dgm:t>
    </dgm:pt>
    <dgm:pt modelId="{AC695E87-A422-4B06-B9ED-B290AA1151E6}" type="sibTrans" cxnId="{46B1D5A1-F97B-4641-92EA-FE7014FBEF84}">
      <dgm:prSet/>
      <dgm:spPr/>
      <dgm:t>
        <a:bodyPr/>
        <a:lstStyle/>
        <a:p>
          <a:endParaRPr lang="en-US"/>
        </a:p>
      </dgm:t>
    </dgm:pt>
    <dgm:pt modelId="{9BB5FCB8-BBB4-4A51-8551-4F0D8A4450E3}">
      <dgm:prSet phldrT="[Text]"/>
      <dgm:spPr/>
      <dgm:t>
        <a:bodyPr/>
        <a:lstStyle/>
        <a:p>
          <a:r>
            <a:rPr lang="en-US" dirty="0"/>
            <a:t>Training</a:t>
          </a:r>
        </a:p>
      </dgm:t>
    </dgm:pt>
    <dgm:pt modelId="{4F4FE0F8-80D9-4B4C-906D-3522019178A1}" type="parTrans" cxnId="{DBB5D25C-6B2C-4FEC-944F-F51F63E86B9B}">
      <dgm:prSet/>
      <dgm:spPr/>
      <dgm:t>
        <a:bodyPr/>
        <a:lstStyle/>
        <a:p>
          <a:endParaRPr lang="en-US"/>
        </a:p>
      </dgm:t>
    </dgm:pt>
    <dgm:pt modelId="{C6ADD253-CE8B-4385-9B94-E64CA0631CD2}" type="sibTrans" cxnId="{DBB5D25C-6B2C-4FEC-944F-F51F63E86B9B}">
      <dgm:prSet/>
      <dgm:spPr/>
      <dgm:t>
        <a:bodyPr/>
        <a:lstStyle/>
        <a:p>
          <a:endParaRPr lang="en-US"/>
        </a:p>
      </dgm:t>
    </dgm:pt>
    <dgm:pt modelId="{6B69B4C9-C39A-4D3C-BD1B-9A7D4E905D20}">
      <dgm:prSet phldrT="[Text]" custT="1"/>
      <dgm:spPr/>
      <dgm:t>
        <a:bodyPr/>
        <a:lstStyle/>
        <a:p>
          <a:r>
            <a:rPr lang="en-US" sz="1400" dirty="0"/>
            <a:t>Conclusions</a:t>
          </a:r>
        </a:p>
      </dgm:t>
    </dgm:pt>
    <dgm:pt modelId="{407F8519-7532-4662-A89E-CDB76BB1AC0A}" type="parTrans" cxnId="{D56C1E4F-5FB6-4381-A9D1-B1FC0EF87DA2}">
      <dgm:prSet/>
      <dgm:spPr/>
      <dgm:t>
        <a:bodyPr/>
        <a:lstStyle/>
        <a:p>
          <a:endParaRPr lang="en-US"/>
        </a:p>
      </dgm:t>
    </dgm:pt>
    <dgm:pt modelId="{225AA708-E023-484D-A762-17FFCDADBBC4}" type="sibTrans" cxnId="{D56C1E4F-5FB6-4381-A9D1-B1FC0EF87DA2}">
      <dgm:prSet/>
      <dgm:spPr/>
      <dgm:t>
        <a:bodyPr/>
        <a:lstStyle/>
        <a:p>
          <a:endParaRPr lang="en-US"/>
        </a:p>
      </dgm:t>
    </dgm:pt>
    <dgm:pt modelId="{001BF2A5-F8B3-45FF-ADFD-7D95BF50A699}">
      <dgm:prSet phldrT="[Text]"/>
      <dgm:spPr/>
      <dgm:t>
        <a:bodyPr/>
        <a:lstStyle/>
        <a:p>
          <a:r>
            <a:rPr lang="en-US" dirty="0"/>
            <a:t>Testing</a:t>
          </a:r>
        </a:p>
      </dgm:t>
    </dgm:pt>
    <dgm:pt modelId="{86A07294-2D32-4F0D-880D-2077220DC1D7}" type="parTrans" cxnId="{B11AC5A2-14C5-4DA6-8C5B-AAEB1E057611}">
      <dgm:prSet/>
      <dgm:spPr/>
      <dgm:t>
        <a:bodyPr/>
        <a:lstStyle/>
        <a:p>
          <a:endParaRPr lang="en-US"/>
        </a:p>
      </dgm:t>
    </dgm:pt>
    <dgm:pt modelId="{F6A63755-32A4-4ED8-9C36-0640B74E54FC}" type="sibTrans" cxnId="{B11AC5A2-14C5-4DA6-8C5B-AAEB1E057611}">
      <dgm:prSet/>
      <dgm:spPr/>
      <dgm:t>
        <a:bodyPr/>
        <a:lstStyle/>
        <a:p>
          <a:endParaRPr lang="en-US"/>
        </a:p>
      </dgm:t>
    </dgm:pt>
    <dgm:pt modelId="{A146E584-AA6D-495E-88FE-DE2229EAC828}">
      <dgm:prSet phldrT="[Text]"/>
      <dgm:spPr/>
      <dgm:t>
        <a:bodyPr/>
        <a:lstStyle/>
        <a:p>
          <a:r>
            <a:rPr lang="en-US" dirty="0"/>
            <a:t>Conclusions</a:t>
          </a:r>
        </a:p>
      </dgm:t>
    </dgm:pt>
    <dgm:pt modelId="{E470E744-DD3A-4960-A70F-58E74947B01B}" type="parTrans" cxnId="{B844F8BD-F0ED-46C2-A1F3-01E1058ED097}">
      <dgm:prSet/>
      <dgm:spPr/>
      <dgm:t>
        <a:bodyPr/>
        <a:lstStyle/>
        <a:p>
          <a:endParaRPr lang="en-US"/>
        </a:p>
      </dgm:t>
    </dgm:pt>
    <dgm:pt modelId="{0EC7804B-02C8-4691-A6C7-33D24A3535E3}" type="sibTrans" cxnId="{B844F8BD-F0ED-46C2-A1F3-01E1058ED097}">
      <dgm:prSet/>
      <dgm:spPr/>
      <dgm:t>
        <a:bodyPr/>
        <a:lstStyle/>
        <a:p>
          <a:endParaRPr lang="en-US"/>
        </a:p>
      </dgm:t>
    </dgm:pt>
    <dgm:pt modelId="{895CAA4C-301C-42FE-9598-7388C00CC2EB}">
      <dgm:prSet phldrT="[Text]"/>
      <dgm:spPr/>
      <dgm:t>
        <a:bodyPr/>
        <a:lstStyle/>
        <a:p>
          <a:r>
            <a:rPr lang="en-US" dirty="0"/>
            <a:t>Future Works</a:t>
          </a:r>
        </a:p>
      </dgm:t>
    </dgm:pt>
    <dgm:pt modelId="{17C9D640-E28F-4473-A673-6EB4A9DA62D1}" type="parTrans" cxnId="{4C101540-3EA4-4E65-8F68-4A3207E8C590}">
      <dgm:prSet/>
      <dgm:spPr/>
      <dgm:t>
        <a:bodyPr/>
        <a:lstStyle/>
        <a:p>
          <a:endParaRPr lang="en-US"/>
        </a:p>
      </dgm:t>
    </dgm:pt>
    <dgm:pt modelId="{2E9FECDF-0DE0-4022-84F5-66CB4CC3FA4B}" type="sibTrans" cxnId="{4C101540-3EA4-4E65-8F68-4A3207E8C590}">
      <dgm:prSet/>
      <dgm:spPr/>
      <dgm:t>
        <a:bodyPr/>
        <a:lstStyle/>
        <a:p>
          <a:endParaRPr lang="en-US"/>
        </a:p>
      </dgm:t>
    </dgm:pt>
    <dgm:pt modelId="{471CB6B1-43A1-4B33-8DBF-25B646609C7F}" type="pres">
      <dgm:prSet presAssocID="{ACDA2CFA-DB8E-4DB6-BE6C-858609F1E463}" presName="linearFlow" presStyleCnt="0">
        <dgm:presLayoutVars>
          <dgm:dir/>
          <dgm:animLvl val="lvl"/>
          <dgm:resizeHandles val="exact"/>
        </dgm:presLayoutVars>
      </dgm:prSet>
      <dgm:spPr/>
    </dgm:pt>
    <dgm:pt modelId="{31C2DF0E-1B28-485A-A449-A00866DC37CB}" type="pres">
      <dgm:prSet presAssocID="{299E836B-DBEA-4150-928E-BF5615B2E4EF}" presName="composite" presStyleCnt="0"/>
      <dgm:spPr/>
    </dgm:pt>
    <dgm:pt modelId="{51E4A757-257D-4F81-AE89-51FF92F68D24}" type="pres">
      <dgm:prSet presAssocID="{299E836B-DBEA-4150-928E-BF5615B2E4EF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863E0954-57C8-496F-AE48-AA4AC671B8A1}" type="pres">
      <dgm:prSet presAssocID="{299E836B-DBEA-4150-928E-BF5615B2E4EF}" presName="descendantText" presStyleLbl="alignAcc1" presStyleIdx="0" presStyleCnt="4">
        <dgm:presLayoutVars>
          <dgm:bulletEnabled val="1"/>
        </dgm:presLayoutVars>
      </dgm:prSet>
      <dgm:spPr/>
    </dgm:pt>
    <dgm:pt modelId="{407882AD-5635-4A3C-8E25-532367019631}" type="pres">
      <dgm:prSet presAssocID="{A5C03B18-4815-449E-906A-375F22553E12}" presName="sp" presStyleCnt="0"/>
      <dgm:spPr/>
    </dgm:pt>
    <dgm:pt modelId="{EDC39CA0-06EC-4292-B4F7-5FAD8311F7D6}" type="pres">
      <dgm:prSet presAssocID="{C1AC27F3-C180-4E2C-98B4-4F122C59F613}" presName="composite" presStyleCnt="0"/>
      <dgm:spPr/>
    </dgm:pt>
    <dgm:pt modelId="{1C7B882E-0788-40A9-B58D-65E84A5AC156}" type="pres">
      <dgm:prSet presAssocID="{C1AC27F3-C180-4E2C-98B4-4F122C59F613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B31B59CE-2312-47DA-82F2-8993C4D87993}" type="pres">
      <dgm:prSet presAssocID="{C1AC27F3-C180-4E2C-98B4-4F122C59F613}" presName="descendantText" presStyleLbl="alignAcc1" presStyleIdx="1" presStyleCnt="4">
        <dgm:presLayoutVars>
          <dgm:bulletEnabled val="1"/>
        </dgm:presLayoutVars>
      </dgm:prSet>
      <dgm:spPr/>
    </dgm:pt>
    <dgm:pt modelId="{FBDF60BE-C590-4952-9FD6-1E15F2D40508}" type="pres">
      <dgm:prSet presAssocID="{3C00C7BC-8E73-4E99-AB93-35B7755D54E7}" presName="sp" presStyleCnt="0"/>
      <dgm:spPr/>
    </dgm:pt>
    <dgm:pt modelId="{C6294E97-7EA1-4FD1-A200-99A21BB00EFA}" type="pres">
      <dgm:prSet presAssocID="{501E5350-1D40-444D-A907-8AA8549333BA}" presName="composite" presStyleCnt="0"/>
      <dgm:spPr/>
    </dgm:pt>
    <dgm:pt modelId="{20AADC4D-EB15-42F6-917A-17F5C600DAC6}" type="pres">
      <dgm:prSet presAssocID="{501E5350-1D40-444D-A907-8AA8549333BA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1280AC2C-F5D9-4ECC-9E19-9AC0471BC890}" type="pres">
      <dgm:prSet presAssocID="{501E5350-1D40-444D-A907-8AA8549333BA}" presName="descendantText" presStyleLbl="alignAcc1" presStyleIdx="2" presStyleCnt="4">
        <dgm:presLayoutVars>
          <dgm:bulletEnabled val="1"/>
        </dgm:presLayoutVars>
      </dgm:prSet>
      <dgm:spPr/>
    </dgm:pt>
    <dgm:pt modelId="{A5E8A23E-7F01-433B-868A-233D98930603}" type="pres">
      <dgm:prSet presAssocID="{E88B8892-96E5-445E-A92C-6D380E352F19}" presName="sp" presStyleCnt="0"/>
      <dgm:spPr/>
    </dgm:pt>
    <dgm:pt modelId="{366A1031-79E0-446E-891E-F234166D3A75}" type="pres">
      <dgm:prSet presAssocID="{6B69B4C9-C39A-4D3C-BD1B-9A7D4E905D20}" presName="composite" presStyleCnt="0"/>
      <dgm:spPr/>
    </dgm:pt>
    <dgm:pt modelId="{7FD73145-DC2E-44B2-BC9B-8C8B515665EA}" type="pres">
      <dgm:prSet presAssocID="{6B69B4C9-C39A-4D3C-BD1B-9A7D4E905D20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4CF10A98-2E35-4C72-8963-B5A36001BDC2}" type="pres">
      <dgm:prSet presAssocID="{6B69B4C9-C39A-4D3C-BD1B-9A7D4E905D20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C9CDEE04-671F-4CC6-9FBA-780A091DAD18}" type="presOf" srcId="{001BF2A5-F8B3-45FF-ADFD-7D95BF50A699}" destId="{1280AC2C-F5D9-4ECC-9E19-9AC0471BC890}" srcOrd="0" destOrd="2" presId="urn:microsoft.com/office/officeart/2005/8/layout/chevron2"/>
    <dgm:cxn modelId="{C9BDA308-9AA0-4CBB-8364-046592D8270E}" type="presOf" srcId="{9BB5FCB8-BBB4-4A51-8551-4F0D8A4450E3}" destId="{1280AC2C-F5D9-4ECC-9E19-9AC0471BC890}" srcOrd="0" destOrd="1" presId="urn:microsoft.com/office/officeart/2005/8/layout/chevron2"/>
    <dgm:cxn modelId="{CBC75E14-E809-4481-AF40-67C95AAE3B99}" type="presOf" srcId="{ACDA2CFA-DB8E-4DB6-BE6C-858609F1E463}" destId="{471CB6B1-43A1-4B33-8DBF-25B646609C7F}" srcOrd="0" destOrd="0" presId="urn:microsoft.com/office/officeart/2005/8/layout/chevron2"/>
    <dgm:cxn modelId="{208AC02E-D4CE-4C4E-ABB4-A530B19A13EA}" type="presOf" srcId="{6B69B4C9-C39A-4D3C-BD1B-9A7D4E905D20}" destId="{7FD73145-DC2E-44B2-BC9B-8C8B515665EA}" srcOrd="0" destOrd="0" presId="urn:microsoft.com/office/officeart/2005/8/layout/chevron2"/>
    <dgm:cxn modelId="{010FFE32-85C3-47CE-AD79-038413FFC39A}" srcId="{ACDA2CFA-DB8E-4DB6-BE6C-858609F1E463}" destId="{299E836B-DBEA-4150-928E-BF5615B2E4EF}" srcOrd="0" destOrd="0" parTransId="{EE2EC0BC-FC69-42DA-A8DD-4B110A61A423}" sibTransId="{A5C03B18-4815-449E-906A-375F22553E12}"/>
    <dgm:cxn modelId="{4C101540-3EA4-4E65-8F68-4A3207E8C590}" srcId="{6B69B4C9-C39A-4D3C-BD1B-9A7D4E905D20}" destId="{895CAA4C-301C-42FE-9598-7388C00CC2EB}" srcOrd="1" destOrd="0" parTransId="{17C9D640-E28F-4473-A673-6EB4A9DA62D1}" sibTransId="{2E9FECDF-0DE0-4022-84F5-66CB4CC3FA4B}"/>
    <dgm:cxn modelId="{DBB5D25C-6B2C-4FEC-944F-F51F63E86B9B}" srcId="{501E5350-1D40-444D-A907-8AA8549333BA}" destId="{9BB5FCB8-BBB4-4A51-8551-4F0D8A4450E3}" srcOrd="1" destOrd="0" parTransId="{4F4FE0F8-80D9-4B4C-906D-3522019178A1}" sibTransId="{C6ADD253-CE8B-4385-9B94-E64CA0631CD2}"/>
    <dgm:cxn modelId="{B5CFB968-C598-4F01-B7EF-B93AA79C173A}" type="presOf" srcId="{A146E584-AA6D-495E-88FE-DE2229EAC828}" destId="{4CF10A98-2E35-4C72-8963-B5A36001BDC2}" srcOrd="0" destOrd="0" presId="urn:microsoft.com/office/officeart/2005/8/layout/chevron2"/>
    <dgm:cxn modelId="{EE00D74B-7F32-44BD-9C36-188F825B1C40}" srcId="{299E836B-DBEA-4150-928E-BF5615B2E4EF}" destId="{9E81B070-7132-4201-808E-81AE43CC8679}" srcOrd="1" destOrd="0" parTransId="{27398120-C902-4227-A145-6598AE824D81}" sibTransId="{E05C77B9-BA15-4284-851E-D998489B345F}"/>
    <dgm:cxn modelId="{83A2FA6D-D7E2-485D-B62B-6B45F78F34F9}" type="presOf" srcId="{B123268D-39C6-40A2-BD33-774F6C7DD5E3}" destId="{1280AC2C-F5D9-4ECC-9E19-9AC0471BC890}" srcOrd="0" destOrd="0" presId="urn:microsoft.com/office/officeart/2005/8/layout/chevron2"/>
    <dgm:cxn modelId="{D56C1E4F-5FB6-4381-A9D1-B1FC0EF87DA2}" srcId="{ACDA2CFA-DB8E-4DB6-BE6C-858609F1E463}" destId="{6B69B4C9-C39A-4D3C-BD1B-9A7D4E905D20}" srcOrd="3" destOrd="0" parTransId="{407F8519-7532-4662-A89E-CDB76BB1AC0A}" sibTransId="{225AA708-E023-484D-A762-17FFCDADBBC4}"/>
    <dgm:cxn modelId="{95984771-5AE2-4D80-99A9-392BDEE45D90}" srcId="{ACDA2CFA-DB8E-4DB6-BE6C-858609F1E463}" destId="{501E5350-1D40-444D-A907-8AA8549333BA}" srcOrd="2" destOrd="0" parTransId="{FF236F37-3C55-429F-9F71-5D45FF39CFE2}" sibTransId="{E88B8892-96E5-445E-A92C-6D380E352F19}"/>
    <dgm:cxn modelId="{2F789D71-A239-4DBE-A925-5C9F3335F48B}" type="presOf" srcId="{C1AC27F3-C180-4E2C-98B4-4F122C59F613}" destId="{1C7B882E-0788-40A9-B58D-65E84A5AC156}" srcOrd="0" destOrd="0" presId="urn:microsoft.com/office/officeart/2005/8/layout/chevron2"/>
    <dgm:cxn modelId="{CF4ECE72-ECC9-4F51-9FFE-EF9AD8A86B43}" type="presOf" srcId="{D91F7FF3-4DD2-4E47-B1E4-F224149E4883}" destId="{B31B59CE-2312-47DA-82F2-8993C4D87993}" srcOrd="0" destOrd="0" presId="urn:microsoft.com/office/officeart/2005/8/layout/chevron2"/>
    <dgm:cxn modelId="{5CB9EC95-868F-41C9-81E3-B3370FC5DF5C}" type="presOf" srcId="{895CAA4C-301C-42FE-9598-7388C00CC2EB}" destId="{4CF10A98-2E35-4C72-8963-B5A36001BDC2}" srcOrd="0" destOrd="1" presId="urn:microsoft.com/office/officeart/2005/8/layout/chevron2"/>
    <dgm:cxn modelId="{22A4779D-0C5E-4AAA-B135-3842D625B955}" type="presOf" srcId="{299E836B-DBEA-4150-928E-BF5615B2E4EF}" destId="{51E4A757-257D-4F81-AE89-51FF92F68D24}" srcOrd="0" destOrd="0" presId="urn:microsoft.com/office/officeart/2005/8/layout/chevron2"/>
    <dgm:cxn modelId="{46B1D5A1-F97B-4641-92EA-FE7014FBEF84}" srcId="{501E5350-1D40-444D-A907-8AA8549333BA}" destId="{B123268D-39C6-40A2-BD33-774F6C7DD5E3}" srcOrd="0" destOrd="0" parTransId="{1EE6B56B-E0A3-44A7-8F53-E3290660BBEC}" sibTransId="{AC695E87-A422-4B06-B9ED-B290AA1151E6}"/>
    <dgm:cxn modelId="{B11AC5A2-14C5-4DA6-8C5B-AAEB1E057611}" srcId="{501E5350-1D40-444D-A907-8AA8549333BA}" destId="{001BF2A5-F8B3-45FF-ADFD-7D95BF50A699}" srcOrd="2" destOrd="0" parTransId="{86A07294-2D32-4F0D-880D-2077220DC1D7}" sibTransId="{F6A63755-32A4-4ED8-9C36-0640B74E54FC}"/>
    <dgm:cxn modelId="{55B0E1A9-9CD9-429C-9AC4-8A9133614C0E}" type="presOf" srcId="{0DDD2940-5DC8-4C37-8230-E28AEF08AC2B}" destId="{B31B59CE-2312-47DA-82F2-8993C4D87993}" srcOrd="0" destOrd="1" presId="urn:microsoft.com/office/officeart/2005/8/layout/chevron2"/>
    <dgm:cxn modelId="{502225B8-3472-44D1-A342-F25BA9CC1D13}" srcId="{C1AC27F3-C180-4E2C-98B4-4F122C59F613}" destId="{0DDD2940-5DC8-4C37-8230-E28AEF08AC2B}" srcOrd="1" destOrd="0" parTransId="{4DE67166-EC01-4A8C-9246-D5DF4F2F04E8}" sibTransId="{91B94422-8253-4644-B8D7-27844176FD4C}"/>
    <dgm:cxn modelId="{B844F8BD-F0ED-46C2-A1F3-01E1058ED097}" srcId="{6B69B4C9-C39A-4D3C-BD1B-9A7D4E905D20}" destId="{A146E584-AA6D-495E-88FE-DE2229EAC828}" srcOrd="0" destOrd="0" parTransId="{E470E744-DD3A-4960-A70F-58E74947B01B}" sibTransId="{0EC7804B-02C8-4691-A6C7-33D24A3535E3}"/>
    <dgm:cxn modelId="{A4AEFCC4-70C8-499D-A51A-28F2AB051D96}" type="presOf" srcId="{501E5350-1D40-444D-A907-8AA8549333BA}" destId="{20AADC4D-EB15-42F6-917A-17F5C600DAC6}" srcOrd="0" destOrd="0" presId="urn:microsoft.com/office/officeart/2005/8/layout/chevron2"/>
    <dgm:cxn modelId="{91CA08CE-1293-4536-8EB5-86935BD21CB1}" type="presOf" srcId="{9E81B070-7132-4201-808E-81AE43CC8679}" destId="{863E0954-57C8-496F-AE48-AA4AC671B8A1}" srcOrd="0" destOrd="1" presId="urn:microsoft.com/office/officeart/2005/8/layout/chevron2"/>
    <dgm:cxn modelId="{3F8C6EDF-5497-43A3-BCBA-3C6362C28172}" srcId="{C1AC27F3-C180-4E2C-98B4-4F122C59F613}" destId="{D91F7FF3-4DD2-4E47-B1E4-F224149E4883}" srcOrd="0" destOrd="0" parTransId="{3D4F2043-B3F0-497C-A149-DB84758D4B28}" sibTransId="{DA2A6CDD-6474-49FD-9AA9-777C1EFE763A}"/>
    <dgm:cxn modelId="{CF4D5FF5-4335-485F-9820-A7ACF96EB63C}" type="presOf" srcId="{E7152742-90F5-4EBF-9BEF-7EC24BDAB282}" destId="{863E0954-57C8-496F-AE48-AA4AC671B8A1}" srcOrd="0" destOrd="0" presId="urn:microsoft.com/office/officeart/2005/8/layout/chevron2"/>
    <dgm:cxn modelId="{FA0DACFA-A081-4940-B70E-F9CCC79CDB68}" srcId="{299E836B-DBEA-4150-928E-BF5615B2E4EF}" destId="{E7152742-90F5-4EBF-9BEF-7EC24BDAB282}" srcOrd="0" destOrd="0" parTransId="{3D4BEF50-2B50-40DB-A344-A77C3DAF60E1}" sibTransId="{D7CA21F4-3800-4435-8886-BABEF99B9922}"/>
    <dgm:cxn modelId="{8A48A8FD-DD5C-4057-AA65-BD8F0BA4F476}" srcId="{ACDA2CFA-DB8E-4DB6-BE6C-858609F1E463}" destId="{C1AC27F3-C180-4E2C-98B4-4F122C59F613}" srcOrd="1" destOrd="0" parTransId="{0F179294-0C0F-4868-91BE-425DF6198132}" sibTransId="{3C00C7BC-8E73-4E99-AB93-35B7755D54E7}"/>
    <dgm:cxn modelId="{DAC3901C-9E96-4014-BEC8-9C7805731F37}" type="presParOf" srcId="{471CB6B1-43A1-4B33-8DBF-25B646609C7F}" destId="{31C2DF0E-1B28-485A-A449-A00866DC37CB}" srcOrd="0" destOrd="0" presId="urn:microsoft.com/office/officeart/2005/8/layout/chevron2"/>
    <dgm:cxn modelId="{CBC4A66B-4A83-458C-9B29-96D632281F43}" type="presParOf" srcId="{31C2DF0E-1B28-485A-A449-A00866DC37CB}" destId="{51E4A757-257D-4F81-AE89-51FF92F68D24}" srcOrd="0" destOrd="0" presId="urn:microsoft.com/office/officeart/2005/8/layout/chevron2"/>
    <dgm:cxn modelId="{A3D23639-0346-4363-A6BA-5ADFD2F4941D}" type="presParOf" srcId="{31C2DF0E-1B28-485A-A449-A00866DC37CB}" destId="{863E0954-57C8-496F-AE48-AA4AC671B8A1}" srcOrd="1" destOrd="0" presId="urn:microsoft.com/office/officeart/2005/8/layout/chevron2"/>
    <dgm:cxn modelId="{BE0A390D-9ACE-4238-A50A-EE9C38F0A798}" type="presParOf" srcId="{471CB6B1-43A1-4B33-8DBF-25B646609C7F}" destId="{407882AD-5635-4A3C-8E25-532367019631}" srcOrd="1" destOrd="0" presId="urn:microsoft.com/office/officeart/2005/8/layout/chevron2"/>
    <dgm:cxn modelId="{FC18C1A0-7182-4811-9222-393A8BC01BE3}" type="presParOf" srcId="{471CB6B1-43A1-4B33-8DBF-25B646609C7F}" destId="{EDC39CA0-06EC-4292-B4F7-5FAD8311F7D6}" srcOrd="2" destOrd="0" presId="urn:microsoft.com/office/officeart/2005/8/layout/chevron2"/>
    <dgm:cxn modelId="{C67ADBAC-8461-42B9-94AC-87023E9F5F07}" type="presParOf" srcId="{EDC39CA0-06EC-4292-B4F7-5FAD8311F7D6}" destId="{1C7B882E-0788-40A9-B58D-65E84A5AC156}" srcOrd="0" destOrd="0" presId="urn:microsoft.com/office/officeart/2005/8/layout/chevron2"/>
    <dgm:cxn modelId="{82A766C7-C052-4D24-87EE-4CA427043313}" type="presParOf" srcId="{EDC39CA0-06EC-4292-B4F7-5FAD8311F7D6}" destId="{B31B59CE-2312-47DA-82F2-8993C4D87993}" srcOrd="1" destOrd="0" presId="urn:microsoft.com/office/officeart/2005/8/layout/chevron2"/>
    <dgm:cxn modelId="{09523097-6FCC-4A8E-A3DC-16545DBFFFA3}" type="presParOf" srcId="{471CB6B1-43A1-4B33-8DBF-25B646609C7F}" destId="{FBDF60BE-C590-4952-9FD6-1E15F2D40508}" srcOrd="3" destOrd="0" presId="urn:microsoft.com/office/officeart/2005/8/layout/chevron2"/>
    <dgm:cxn modelId="{22FC6046-4465-4EF4-A030-C00746637A0E}" type="presParOf" srcId="{471CB6B1-43A1-4B33-8DBF-25B646609C7F}" destId="{C6294E97-7EA1-4FD1-A200-99A21BB00EFA}" srcOrd="4" destOrd="0" presId="urn:microsoft.com/office/officeart/2005/8/layout/chevron2"/>
    <dgm:cxn modelId="{BE37CA0F-8F21-418C-8E36-613C182F91AE}" type="presParOf" srcId="{C6294E97-7EA1-4FD1-A200-99A21BB00EFA}" destId="{20AADC4D-EB15-42F6-917A-17F5C600DAC6}" srcOrd="0" destOrd="0" presId="urn:microsoft.com/office/officeart/2005/8/layout/chevron2"/>
    <dgm:cxn modelId="{C2815753-06D5-4B48-86CF-D11AC6B556A3}" type="presParOf" srcId="{C6294E97-7EA1-4FD1-A200-99A21BB00EFA}" destId="{1280AC2C-F5D9-4ECC-9E19-9AC0471BC890}" srcOrd="1" destOrd="0" presId="urn:microsoft.com/office/officeart/2005/8/layout/chevron2"/>
    <dgm:cxn modelId="{309895E0-20C9-49A9-9C7E-8B0A680813FB}" type="presParOf" srcId="{471CB6B1-43A1-4B33-8DBF-25B646609C7F}" destId="{A5E8A23E-7F01-433B-868A-233D98930603}" srcOrd="5" destOrd="0" presId="urn:microsoft.com/office/officeart/2005/8/layout/chevron2"/>
    <dgm:cxn modelId="{5D1E72A4-34DF-43CF-8A03-4DCE59CC20F3}" type="presParOf" srcId="{471CB6B1-43A1-4B33-8DBF-25B646609C7F}" destId="{366A1031-79E0-446E-891E-F234166D3A75}" srcOrd="6" destOrd="0" presId="urn:microsoft.com/office/officeart/2005/8/layout/chevron2"/>
    <dgm:cxn modelId="{5136BE67-F8B1-4D66-B438-9993868488FE}" type="presParOf" srcId="{366A1031-79E0-446E-891E-F234166D3A75}" destId="{7FD73145-DC2E-44B2-BC9B-8C8B515665EA}" srcOrd="0" destOrd="0" presId="urn:microsoft.com/office/officeart/2005/8/layout/chevron2"/>
    <dgm:cxn modelId="{4210159D-D4E3-448A-A9FE-F79E283CB967}" type="presParOf" srcId="{366A1031-79E0-446E-891E-F234166D3A75}" destId="{4CF10A98-2E35-4C72-8963-B5A36001BDC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DA2CFA-DB8E-4DB6-BE6C-858609F1E46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9E836B-DBEA-4150-928E-BF5615B2E4EF}">
      <dgm:prSet phldrT="[Text]" custT="1"/>
      <dgm:spPr/>
      <dgm:t>
        <a:bodyPr/>
        <a:lstStyle/>
        <a:p>
          <a:r>
            <a:rPr lang="en-US" sz="1400" dirty="0"/>
            <a:t>Background</a:t>
          </a:r>
        </a:p>
      </dgm:t>
    </dgm:pt>
    <dgm:pt modelId="{EE2EC0BC-FC69-42DA-A8DD-4B110A61A423}" type="parTrans" cxnId="{010FFE32-85C3-47CE-AD79-038413FFC39A}">
      <dgm:prSet/>
      <dgm:spPr/>
      <dgm:t>
        <a:bodyPr/>
        <a:lstStyle/>
        <a:p>
          <a:endParaRPr lang="en-US"/>
        </a:p>
      </dgm:t>
    </dgm:pt>
    <dgm:pt modelId="{A5C03B18-4815-449E-906A-375F22553E12}" type="sibTrans" cxnId="{010FFE32-85C3-47CE-AD79-038413FFC39A}">
      <dgm:prSet/>
      <dgm:spPr/>
      <dgm:t>
        <a:bodyPr/>
        <a:lstStyle/>
        <a:p>
          <a:endParaRPr lang="en-US"/>
        </a:p>
      </dgm:t>
    </dgm:pt>
    <dgm:pt modelId="{E7152742-90F5-4EBF-9BEF-7EC24BDAB282}">
      <dgm:prSet phldrT="[Text]"/>
      <dgm:spPr/>
      <dgm:t>
        <a:bodyPr/>
        <a:lstStyle/>
        <a:p>
          <a:r>
            <a:rPr lang="en-US" dirty="0"/>
            <a:t>Aquatic Remote Sensing</a:t>
          </a:r>
        </a:p>
      </dgm:t>
    </dgm:pt>
    <dgm:pt modelId="{3D4BEF50-2B50-40DB-A344-A77C3DAF60E1}" type="parTrans" cxnId="{FA0DACFA-A081-4940-B70E-F9CCC79CDB68}">
      <dgm:prSet/>
      <dgm:spPr/>
      <dgm:t>
        <a:bodyPr/>
        <a:lstStyle/>
        <a:p>
          <a:endParaRPr lang="en-US"/>
        </a:p>
      </dgm:t>
    </dgm:pt>
    <dgm:pt modelId="{D7CA21F4-3800-4435-8886-BABEF99B9922}" type="sibTrans" cxnId="{FA0DACFA-A081-4940-B70E-F9CCC79CDB68}">
      <dgm:prSet/>
      <dgm:spPr/>
      <dgm:t>
        <a:bodyPr/>
        <a:lstStyle/>
        <a:p>
          <a:endParaRPr lang="en-US"/>
        </a:p>
      </dgm:t>
    </dgm:pt>
    <dgm:pt modelId="{9E81B070-7132-4201-808E-81AE43CC8679}">
      <dgm:prSet phldrT="[Text]"/>
      <dgm:spPr/>
      <dgm:t>
        <a:bodyPr/>
        <a:lstStyle/>
        <a:p>
          <a:r>
            <a:rPr lang="en-US" dirty="0"/>
            <a:t>Adjacency Effects</a:t>
          </a:r>
        </a:p>
      </dgm:t>
    </dgm:pt>
    <dgm:pt modelId="{27398120-C902-4227-A145-6598AE824D81}" type="parTrans" cxnId="{EE00D74B-7F32-44BD-9C36-188F825B1C40}">
      <dgm:prSet/>
      <dgm:spPr/>
      <dgm:t>
        <a:bodyPr/>
        <a:lstStyle/>
        <a:p>
          <a:endParaRPr lang="en-US"/>
        </a:p>
      </dgm:t>
    </dgm:pt>
    <dgm:pt modelId="{E05C77B9-BA15-4284-851E-D998489B345F}" type="sibTrans" cxnId="{EE00D74B-7F32-44BD-9C36-188F825B1C40}">
      <dgm:prSet/>
      <dgm:spPr/>
      <dgm:t>
        <a:bodyPr/>
        <a:lstStyle/>
        <a:p>
          <a:endParaRPr lang="en-US"/>
        </a:p>
      </dgm:t>
    </dgm:pt>
    <dgm:pt modelId="{C1AC27F3-C180-4E2C-98B4-4F122C59F613}">
      <dgm:prSet phldrT="[Text]" custT="1"/>
      <dgm:spPr/>
      <dgm:t>
        <a:bodyPr/>
        <a:lstStyle/>
        <a:p>
          <a:r>
            <a:rPr lang="en-US" sz="1400" dirty="0"/>
            <a:t>Characteriz-ation</a:t>
          </a:r>
          <a:endParaRPr lang="en-US" sz="1600" dirty="0"/>
        </a:p>
      </dgm:t>
    </dgm:pt>
    <dgm:pt modelId="{0F179294-0C0F-4868-91BE-425DF6198132}" type="parTrans" cxnId="{8A48A8FD-DD5C-4057-AA65-BD8F0BA4F476}">
      <dgm:prSet/>
      <dgm:spPr/>
      <dgm:t>
        <a:bodyPr/>
        <a:lstStyle/>
        <a:p>
          <a:endParaRPr lang="en-US"/>
        </a:p>
      </dgm:t>
    </dgm:pt>
    <dgm:pt modelId="{3C00C7BC-8E73-4E99-AB93-35B7755D54E7}" type="sibTrans" cxnId="{8A48A8FD-DD5C-4057-AA65-BD8F0BA4F476}">
      <dgm:prSet/>
      <dgm:spPr/>
      <dgm:t>
        <a:bodyPr/>
        <a:lstStyle/>
        <a:p>
          <a:endParaRPr lang="en-US"/>
        </a:p>
      </dgm:t>
    </dgm:pt>
    <dgm:pt modelId="{D91F7FF3-4DD2-4E47-B1E4-F224149E4883}">
      <dgm:prSet phldrT="[Text]"/>
      <dgm:spPr/>
      <dgm:t>
        <a:bodyPr/>
        <a:lstStyle/>
        <a:p>
          <a:r>
            <a:rPr lang="en-US" dirty="0"/>
            <a:t>Drivers</a:t>
          </a:r>
        </a:p>
      </dgm:t>
    </dgm:pt>
    <dgm:pt modelId="{3D4F2043-B3F0-497C-A149-DB84758D4B28}" type="parTrans" cxnId="{3F8C6EDF-5497-43A3-BCBA-3C6362C28172}">
      <dgm:prSet/>
      <dgm:spPr/>
      <dgm:t>
        <a:bodyPr/>
        <a:lstStyle/>
        <a:p>
          <a:endParaRPr lang="en-US"/>
        </a:p>
      </dgm:t>
    </dgm:pt>
    <dgm:pt modelId="{DA2A6CDD-6474-49FD-9AA9-777C1EFE763A}" type="sibTrans" cxnId="{3F8C6EDF-5497-43A3-BCBA-3C6362C28172}">
      <dgm:prSet/>
      <dgm:spPr/>
      <dgm:t>
        <a:bodyPr/>
        <a:lstStyle/>
        <a:p>
          <a:endParaRPr lang="en-US"/>
        </a:p>
      </dgm:t>
    </dgm:pt>
    <dgm:pt modelId="{0DDD2940-5DC8-4C37-8230-E28AEF08AC2B}">
      <dgm:prSet phldrT="[Text]"/>
      <dgm:spPr/>
      <dgm:t>
        <a:bodyPr/>
        <a:lstStyle/>
        <a:p>
          <a:r>
            <a:rPr lang="en-US" dirty="0"/>
            <a:t>Preliminary Assessment</a:t>
          </a:r>
        </a:p>
      </dgm:t>
    </dgm:pt>
    <dgm:pt modelId="{4DE67166-EC01-4A8C-9246-D5DF4F2F04E8}" type="parTrans" cxnId="{502225B8-3472-44D1-A342-F25BA9CC1D13}">
      <dgm:prSet/>
      <dgm:spPr/>
      <dgm:t>
        <a:bodyPr/>
        <a:lstStyle/>
        <a:p>
          <a:endParaRPr lang="en-US"/>
        </a:p>
      </dgm:t>
    </dgm:pt>
    <dgm:pt modelId="{91B94422-8253-4644-B8D7-27844176FD4C}" type="sibTrans" cxnId="{502225B8-3472-44D1-A342-F25BA9CC1D13}">
      <dgm:prSet/>
      <dgm:spPr/>
      <dgm:t>
        <a:bodyPr/>
        <a:lstStyle/>
        <a:p>
          <a:endParaRPr lang="en-US"/>
        </a:p>
      </dgm:t>
    </dgm:pt>
    <dgm:pt modelId="{501E5350-1D40-444D-A907-8AA8549333BA}">
      <dgm:prSet phldrT="[Text]" custT="1"/>
      <dgm:spPr/>
      <dgm:t>
        <a:bodyPr/>
        <a:lstStyle/>
        <a:p>
          <a:r>
            <a:rPr lang="en-US" sz="1200" dirty="0"/>
            <a:t>Model Development</a:t>
          </a:r>
        </a:p>
      </dgm:t>
    </dgm:pt>
    <dgm:pt modelId="{FF236F37-3C55-429F-9F71-5D45FF39CFE2}" type="parTrans" cxnId="{95984771-5AE2-4D80-99A9-392BDEE45D90}">
      <dgm:prSet/>
      <dgm:spPr/>
      <dgm:t>
        <a:bodyPr/>
        <a:lstStyle/>
        <a:p>
          <a:endParaRPr lang="en-US"/>
        </a:p>
      </dgm:t>
    </dgm:pt>
    <dgm:pt modelId="{E88B8892-96E5-445E-A92C-6D380E352F19}" type="sibTrans" cxnId="{95984771-5AE2-4D80-99A9-392BDEE45D90}">
      <dgm:prSet/>
      <dgm:spPr/>
      <dgm:t>
        <a:bodyPr/>
        <a:lstStyle/>
        <a:p>
          <a:endParaRPr lang="en-US"/>
        </a:p>
      </dgm:t>
    </dgm:pt>
    <dgm:pt modelId="{B123268D-39C6-40A2-BD33-774F6C7DD5E3}">
      <dgm:prSet phldrT="[Text]"/>
      <dgm:spPr/>
      <dgm:t>
        <a:bodyPr/>
        <a:lstStyle/>
        <a:p>
          <a:r>
            <a:rPr lang="en-US" dirty="0"/>
            <a:t>Design</a:t>
          </a:r>
        </a:p>
      </dgm:t>
    </dgm:pt>
    <dgm:pt modelId="{1EE6B56B-E0A3-44A7-8F53-E3290660BBEC}" type="parTrans" cxnId="{46B1D5A1-F97B-4641-92EA-FE7014FBEF84}">
      <dgm:prSet/>
      <dgm:spPr/>
      <dgm:t>
        <a:bodyPr/>
        <a:lstStyle/>
        <a:p>
          <a:endParaRPr lang="en-US"/>
        </a:p>
      </dgm:t>
    </dgm:pt>
    <dgm:pt modelId="{AC695E87-A422-4B06-B9ED-B290AA1151E6}" type="sibTrans" cxnId="{46B1D5A1-F97B-4641-92EA-FE7014FBEF84}">
      <dgm:prSet/>
      <dgm:spPr/>
      <dgm:t>
        <a:bodyPr/>
        <a:lstStyle/>
        <a:p>
          <a:endParaRPr lang="en-US"/>
        </a:p>
      </dgm:t>
    </dgm:pt>
    <dgm:pt modelId="{9BB5FCB8-BBB4-4A51-8551-4F0D8A4450E3}">
      <dgm:prSet phldrT="[Text]"/>
      <dgm:spPr/>
      <dgm:t>
        <a:bodyPr/>
        <a:lstStyle/>
        <a:p>
          <a:r>
            <a:rPr lang="en-US" dirty="0"/>
            <a:t>Training</a:t>
          </a:r>
        </a:p>
      </dgm:t>
    </dgm:pt>
    <dgm:pt modelId="{4F4FE0F8-80D9-4B4C-906D-3522019178A1}" type="parTrans" cxnId="{DBB5D25C-6B2C-4FEC-944F-F51F63E86B9B}">
      <dgm:prSet/>
      <dgm:spPr/>
      <dgm:t>
        <a:bodyPr/>
        <a:lstStyle/>
        <a:p>
          <a:endParaRPr lang="en-US"/>
        </a:p>
      </dgm:t>
    </dgm:pt>
    <dgm:pt modelId="{C6ADD253-CE8B-4385-9B94-E64CA0631CD2}" type="sibTrans" cxnId="{DBB5D25C-6B2C-4FEC-944F-F51F63E86B9B}">
      <dgm:prSet/>
      <dgm:spPr/>
      <dgm:t>
        <a:bodyPr/>
        <a:lstStyle/>
        <a:p>
          <a:endParaRPr lang="en-US"/>
        </a:p>
      </dgm:t>
    </dgm:pt>
    <dgm:pt modelId="{6B69B4C9-C39A-4D3C-BD1B-9A7D4E905D20}">
      <dgm:prSet phldrT="[Text]" custT="1"/>
      <dgm:spPr/>
      <dgm:t>
        <a:bodyPr/>
        <a:lstStyle/>
        <a:p>
          <a:r>
            <a:rPr lang="en-US" sz="1400" dirty="0"/>
            <a:t>Conclusions</a:t>
          </a:r>
        </a:p>
      </dgm:t>
    </dgm:pt>
    <dgm:pt modelId="{407F8519-7532-4662-A89E-CDB76BB1AC0A}" type="parTrans" cxnId="{D56C1E4F-5FB6-4381-A9D1-B1FC0EF87DA2}">
      <dgm:prSet/>
      <dgm:spPr/>
      <dgm:t>
        <a:bodyPr/>
        <a:lstStyle/>
        <a:p>
          <a:endParaRPr lang="en-US"/>
        </a:p>
      </dgm:t>
    </dgm:pt>
    <dgm:pt modelId="{225AA708-E023-484D-A762-17FFCDADBBC4}" type="sibTrans" cxnId="{D56C1E4F-5FB6-4381-A9D1-B1FC0EF87DA2}">
      <dgm:prSet/>
      <dgm:spPr/>
      <dgm:t>
        <a:bodyPr/>
        <a:lstStyle/>
        <a:p>
          <a:endParaRPr lang="en-US"/>
        </a:p>
      </dgm:t>
    </dgm:pt>
    <dgm:pt modelId="{001BF2A5-F8B3-45FF-ADFD-7D95BF50A699}">
      <dgm:prSet phldrT="[Text]"/>
      <dgm:spPr/>
      <dgm:t>
        <a:bodyPr/>
        <a:lstStyle/>
        <a:p>
          <a:r>
            <a:rPr lang="en-US" dirty="0"/>
            <a:t>Testing</a:t>
          </a:r>
        </a:p>
      </dgm:t>
    </dgm:pt>
    <dgm:pt modelId="{86A07294-2D32-4F0D-880D-2077220DC1D7}" type="parTrans" cxnId="{B11AC5A2-14C5-4DA6-8C5B-AAEB1E057611}">
      <dgm:prSet/>
      <dgm:spPr/>
      <dgm:t>
        <a:bodyPr/>
        <a:lstStyle/>
        <a:p>
          <a:endParaRPr lang="en-US"/>
        </a:p>
      </dgm:t>
    </dgm:pt>
    <dgm:pt modelId="{F6A63755-32A4-4ED8-9C36-0640B74E54FC}" type="sibTrans" cxnId="{B11AC5A2-14C5-4DA6-8C5B-AAEB1E057611}">
      <dgm:prSet/>
      <dgm:spPr/>
      <dgm:t>
        <a:bodyPr/>
        <a:lstStyle/>
        <a:p>
          <a:endParaRPr lang="en-US"/>
        </a:p>
      </dgm:t>
    </dgm:pt>
    <dgm:pt modelId="{A146E584-AA6D-495E-88FE-DE2229EAC828}">
      <dgm:prSet phldrT="[Text]"/>
      <dgm:spPr/>
      <dgm:t>
        <a:bodyPr/>
        <a:lstStyle/>
        <a:p>
          <a:r>
            <a:rPr lang="en-US" dirty="0"/>
            <a:t>Conclusions</a:t>
          </a:r>
        </a:p>
      </dgm:t>
    </dgm:pt>
    <dgm:pt modelId="{E470E744-DD3A-4960-A70F-58E74947B01B}" type="parTrans" cxnId="{B844F8BD-F0ED-46C2-A1F3-01E1058ED097}">
      <dgm:prSet/>
      <dgm:spPr/>
      <dgm:t>
        <a:bodyPr/>
        <a:lstStyle/>
        <a:p>
          <a:endParaRPr lang="en-US"/>
        </a:p>
      </dgm:t>
    </dgm:pt>
    <dgm:pt modelId="{0EC7804B-02C8-4691-A6C7-33D24A3535E3}" type="sibTrans" cxnId="{B844F8BD-F0ED-46C2-A1F3-01E1058ED097}">
      <dgm:prSet/>
      <dgm:spPr/>
      <dgm:t>
        <a:bodyPr/>
        <a:lstStyle/>
        <a:p>
          <a:endParaRPr lang="en-US"/>
        </a:p>
      </dgm:t>
    </dgm:pt>
    <dgm:pt modelId="{895CAA4C-301C-42FE-9598-7388C00CC2EB}">
      <dgm:prSet phldrT="[Text]"/>
      <dgm:spPr/>
      <dgm:t>
        <a:bodyPr/>
        <a:lstStyle/>
        <a:p>
          <a:r>
            <a:rPr lang="en-US" dirty="0"/>
            <a:t>Future Works</a:t>
          </a:r>
        </a:p>
      </dgm:t>
    </dgm:pt>
    <dgm:pt modelId="{17C9D640-E28F-4473-A673-6EB4A9DA62D1}" type="parTrans" cxnId="{4C101540-3EA4-4E65-8F68-4A3207E8C590}">
      <dgm:prSet/>
      <dgm:spPr/>
      <dgm:t>
        <a:bodyPr/>
        <a:lstStyle/>
        <a:p>
          <a:endParaRPr lang="en-US"/>
        </a:p>
      </dgm:t>
    </dgm:pt>
    <dgm:pt modelId="{2E9FECDF-0DE0-4022-84F5-66CB4CC3FA4B}" type="sibTrans" cxnId="{4C101540-3EA4-4E65-8F68-4A3207E8C590}">
      <dgm:prSet/>
      <dgm:spPr/>
      <dgm:t>
        <a:bodyPr/>
        <a:lstStyle/>
        <a:p>
          <a:endParaRPr lang="en-US"/>
        </a:p>
      </dgm:t>
    </dgm:pt>
    <dgm:pt modelId="{471CB6B1-43A1-4B33-8DBF-25B646609C7F}" type="pres">
      <dgm:prSet presAssocID="{ACDA2CFA-DB8E-4DB6-BE6C-858609F1E463}" presName="linearFlow" presStyleCnt="0">
        <dgm:presLayoutVars>
          <dgm:dir/>
          <dgm:animLvl val="lvl"/>
          <dgm:resizeHandles val="exact"/>
        </dgm:presLayoutVars>
      </dgm:prSet>
      <dgm:spPr/>
    </dgm:pt>
    <dgm:pt modelId="{31C2DF0E-1B28-485A-A449-A00866DC37CB}" type="pres">
      <dgm:prSet presAssocID="{299E836B-DBEA-4150-928E-BF5615B2E4EF}" presName="composite" presStyleCnt="0"/>
      <dgm:spPr/>
    </dgm:pt>
    <dgm:pt modelId="{51E4A757-257D-4F81-AE89-51FF92F68D24}" type="pres">
      <dgm:prSet presAssocID="{299E836B-DBEA-4150-928E-BF5615B2E4EF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863E0954-57C8-496F-AE48-AA4AC671B8A1}" type="pres">
      <dgm:prSet presAssocID="{299E836B-DBEA-4150-928E-BF5615B2E4EF}" presName="descendantText" presStyleLbl="alignAcc1" presStyleIdx="0" presStyleCnt="4">
        <dgm:presLayoutVars>
          <dgm:bulletEnabled val="1"/>
        </dgm:presLayoutVars>
      </dgm:prSet>
      <dgm:spPr/>
    </dgm:pt>
    <dgm:pt modelId="{407882AD-5635-4A3C-8E25-532367019631}" type="pres">
      <dgm:prSet presAssocID="{A5C03B18-4815-449E-906A-375F22553E12}" presName="sp" presStyleCnt="0"/>
      <dgm:spPr/>
    </dgm:pt>
    <dgm:pt modelId="{EDC39CA0-06EC-4292-B4F7-5FAD8311F7D6}" type="pres">
      <dgm:prSet presAssocID="{C1AC27F3-C180-4E2C-98B4-4F122C59F613}" presName="composite" presStyleCnt="0"/>
      <dgm:spPr/>
    </dgm:pt>
    <dgm:pt modelId="{1C7B882E-0788-40A9-B58D-65E84A5AC156}" type="pres">
      <dgm:prSet presAssocID="{C1AC27F3-C180-4E2C-98B4-4F122C59F613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B31B59CE-2312-47DA-82F2-8993C4D87993}" type="pres">
      <dgm:prSet presAssocID="{C1AC27F3-C180-4E2C-98B4-4F122C59F613}" presName="descendantText" presStyleLbl="alignAcc1" presStyleIdx="1" presStyleCnt="4">
        <dgm:presLayoutVars>
          <dgm:bulletEnabled val="1"/>
        </dgm:presLayoutVars>
      </dgm:prSet>
      <dgm:spPr/>
    </dgm:pt>
    <dgm:pt modelId="{FBDF60BE-C590-4952-9FD6-1E15F2D40508}" type="pres">
      <dgm:prSet presAssocID="{3C00C7BC-8E73-4E99-AB93-35B7755D54E7}" presName="sp" presStyleCnt="0"/>
      <dgm:spPr/>
    </dgm:pt>
    <dgm:pt modelId="{C6294E97-7EA1-4FD1-A200-99A21BB00EFA}" type="pres">
      <dgm:prSet presAssocID="{501E5350-1D40-444D-A907-8AA8549333BA}" presName="composite" presStyleCnt="0"/>
      <dgm:spPr/>
    </dgm:pt>
    <dgm:pt modelId="{20AADC4D-EB15-42F6-917A-17F5C600DAC6}" type="pres">
      <dgm:prSet presAssocID="{501E5350-1D40-444D-A907-8AA8549333BA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1280AC2C-F5D9-4ECC-9E19-9AC0471BC890}" type="pres">
      <dgm:prSet presAssocID="{501E5350-1D40-444D-A907-8AA8549333BA}" presName="descendantText" presStyleLbl="alignAcc1" presStyleIdx="2" presStyleCnt="4">
        <dgm:presLayoutVars>
          <dgm:bulletEnabled val="1"/>
        </dgm:presLayoutVars>
      </dgm:prSet>
      <dgm:spPr/>
    </dgm:pt>
    <dgm:pt modelId="{A5E8A23E-7F01-433B-868A-233D98930603}" type="pres">
      <dgm:prSet presAssocID="{E88B8892-96E5-445E-A92C-6D380E352F19}" presName="sp" presStyleCnt="0"/>
      <dgm:spPr/>
    </dgm:pt>
    <dgm:pt modelId="{366A1031-79E0-446E-891E-F234166D3A75}" type="pres">
      <dgm:prSet presAssocID="{6B69B4C9-C39A-4D3C-BD1B-9A7D4E905D20}" presName="composite" presStyleCnt="0"/>
      <dgm:spPr/>
    </dgm:pt>
    <dgm:pt modelId="{7FD73145-DC2E-44B2-BC9B-8C8B515665EA}" type="pres">
      <dgm:prSet presAssocID="{6B69B4C9-C39A-4D3C-BD1B-9A7D4E905D20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4CF10A98-2E35-4C72-8963-B5A36001BDC2}" type="pres">
      <dgm:prSet presAssocID="{6B69B4C9-C39A-4D3C-BD1B-9A7D4E905D20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C9CDEE04-671F-4CC6-9FBA-780A091DAD18}" type="presOf" srcId="{001BF2A5-F8B3-45FF-ADFD-7D95BF50A699}" destId="{1280AC2C-F5D9-4ECC-9E19-9AC0471BC890}" srcOrd="0" destOrd="2" presId="urn:microsoft.com/office/officeart/2005/8/layout/chevron2"/>
    <dgm:cxn modelId="{C9BDA308-9AA0-4CBB-8364-046592D8270E}" type="presOf" srcId="{9BB5FCB8-BBB4-4A51-8551-4F0D8A4450E3}" destId="{1280AC2C-F5D9-4ECC-9E19-9AC0471BC890}" srcOrd="0" destOrd="1" presId="urn:microsoft.com/office/officeart/2005/8/layout/chevron2"/>
    <dgm:cxn modelId="{CBC75E14-E809-4481-AF40-67C95AAE3B99}" type="presOf" srcId="{ACDA2CFA-DB8E-4DB6-BE6C-858609F1E463}" destId="{471CB6B1-43A1-4B33-8DBF-25B646609C7F}" srcOrd="0" destOrd="0" presId="urn:microsoft.com/office/officeart/2005/8/layout/chevron2"/>
    <dgm:cxn modelId="{208AC02E-D4CE-4C4E-ABB4-A530B19A13EA}" type="presOf" srcId="{6B69B4C9-C39A-4D3C-BD1B-9A7D4E905D20}" destId="{7FD73145-DC2E-44B2-BC9B-8C8B515665EA}" srcOrd="0" destOrd="0" presId="urn:microsoft.com/office/officeart/2005/8/layout/chevron2"/>
    <dgm:cxn modelId="{010FFE32-85C3-47CE-AD79-038413FFC39A}" srcId="{ACDA2CFA-DB8E-4DB6-BE6C-858609F1E463}" destId="{299E836B-DBEA-4150-928E-BF5615B2E4EF}" srcOrd="0" destOrd="0" parTransId="{EE2EC0BC-FC69-42DA-A8DD-4B110A61A423}" sibTransId="{A5C03B18-4815-449E-906A-375F22553E12}"/>
    <dgm:cxn modelId="{4C101540-3EA4-4E65-8F68-4A3207E8C590}" srcId="{6B69B4C9-C39A-4D3C-BD1B-9A7D4E905D20}" destId="{895CAA4C-301C-42FE-9598-7388C00CC2EB}" srcOrd="1" destOrd="0" parTransId="{17C9D640-E28F-4473-A673-6EB4A9DA62D1}" sibTransId="{2E9FECDF-0DE0-4022-84F5-66CB4CC3FA4B}"/>
    <dgm:cxn modelId="{DBB5D25C-6B2C-4FEC-944F-F51F63E86B9B}" srcId="{501E5350-1D40-444D-A907-8AA8549333BA}" destId="{9BB5FCB8-BBB4-4A51-8551-4F0D8A4450E3}" srcOrd="1" destOrd="0" parTransId="{4F4FE0F8-80D9-4B4C-906D-3522019178A1}" sibTransId="{C6ADD253-CE8B-4385-9B94-E64CA0631CD2}"/>
    <dgm:cxn modelId="{B5CFB968-C598-4F01-B7EF-B93AA79C173A}" type="presOf" srcId="{A146E584-AA6D-495E-88FE-DE2229EAC828}" destId="{4CF10A98-2E35-4C72-8963-B5A36001BDC2}" srcOrd="0" destOrd="0" presId="urn:microsoft.com/office/officeart/2005/8/layout/chevron2"/>
    <dgm:cxn modelId="{EE00D74B-7F32-44BD-9C36-188F825B1C40}" srcId="{299E836B-DBEA-4150-928E-BF5615B2E4EF}" destId="{9E81B070-7132-4201-808E-81AE43CC8679}" srcOrd="1" destOrd="0" parTransId="{27398120-C902-4227-A145-6598AE824D81}" sibTransId="{E05C77B9-BA15-4284-851E-D998489B345F}"/>
    <dgm:cxn modelId="{83A2FA6D-D7E2-485D-B62B-6B45F78F34F9}" type="presOf" srcId="{B123268D-39C6-40A2-BD33-774F6C7DD5E3}" destId="{1280AC2C-F5D9-4ECC-9E19-9AC0471BC890}" srcOrd="0" destOrd="0" presId="urn:microsoft.com/office/officeart/2005/8/layout/chevron2"/>
    <dgm:cxn modelId="{D56C1E4F-5FB6-4381-A9D1-B1FC0EF87DA2}" srcId="{ACDA2CFA-DB8E-4DB6-BE6C-858609F1E463}" destId="{6B69B4C9-C39A-4D3C-BD1B-9A7D4E905D20}" srcOrd="3" destOrd="0" parTransId="{407F8519-7532-4662-A89E-CDB76BB1AC0A}" sibTransId="{225AA708-E023-484D-A762-17FFCDADBBC4}"/>
    <dgm:cxn modelId="{95984771-5AE2-4D80-99A9-392BDEE45D90}" srcId="{ACDA2CFA-DB8E-4DB6-BE6C-858609F1E463}" destId="{501E5350-1D40-444D-A907-8AA8549333BA}" srcOrd="2" destOrd="0" parTransId="{FF236F37-3C55-429F-9F71-5D45FF39CFE2}" sibTransId="{E88B8892-96E5-445E-A92C-6D380E352F19}"/>
    <dgm:cxn modelId="{2F789D71-A239-4DBE-A925-5C9F3335F48B}" type="presOf" srcId="{C1AC27F3-C180-4E2C-98B4-4F122C59F613}" destId="{1C7B882E-0788-40A9-B58D-65E84A5AC156}" srcOrd="0" destOrd="0" presId="urn:microsoft.com/office/officeart/2005/8/layout/chevron2"/>
    <dgm:cxn modelId="{CF4ECE72-ECC9-4F51-9FFE-EF9AD8A86B43}" type="presOf" srcId="{D91F7FF3-4DD2-4E47-B1E4-F224149E4883}" destId="{B31B59CE-2312-47DA-82F2-8993C4D87993}" srcOrd="0" destOrd="0" presId="urn:microsoft.com/office/officeart/2005/8/layout/chevron2"/>
    <dgm:cxn modelId="{5CB9EC95-868F-41C9-81E3-B3370FC5DF5C}" type="presOf" srcId="{895CAA4C-301C-42FE-9598-7388C00CC2EB}" destId="{4CF10A98-2E35-4C72-8963-B5A36001BDC2}" srcOrd="0" destOrd="1" presId="urn:microsoft.com/office/officeart/2005/8/layout/chevron2"/>
    <dgm:cxn modelId="{22A4779D-0C5E-4AAA-B135-3842D625B955}" type="presOf" srcId="{299E836B-DBEA-4150-928E-BF5615B2E4EF}" destId="{51E4A757-257D-4F81-AE89-51FF92F68D24}" srcOrd="0" destOrd="0" presId="urn:microsoft.com/office/officeart/2005/8/layout/chevron2"/>
    <dgm:cxn modelId="{46B1D5A1-F97B-4641-92EA-FE7014FBEF84}" srcId="{501E5350-1D40-444D-A907-8AA8549333BA}" destId="{B123268D-39C6-40A2-BD33-774F6C7DD5E3}" srcOrd="0" destOrd="0" parTransId="{1EE6B56B-E0A3-44A7-8F53-E3290660BBEC}" sibTransId="{AC695E87-A422-4B06-B9ED-B290AA1151E6}"/>
    <dgm:cxn modelId="{B11AC5A2-14C5-4DA6-8C5B-AAEB1E057611}" srcId="{501E5350-1D40-444D-A907-8AA8549333BA}" destId="{001BF2A5-F8B3-45FF-ADFD-7D95BF50A699}" srcOrd="2" destOrd="0" parTransId="{86A07294-2D32-4F0D-880D-2077220DC1D7}" sibTransId="{F6A63755-32A4-4ED8-9C36-0640B74E54FC}"/>
    <dgm:cxn modelId="{55B0E1A9-9CD9-429C-9AC4-8A9133614C0E}" type="presOf" srcId="{0DDD2940-5DC8-4C37-8230-E28AEF08AC2B}" destId="{B31B59CE-2312-47DA-82F2-8993C4D87993}" srcOrd="0" destOrd="1" presId="urn:microsoft.com/office/officeart/2005/8/layout/chevron2"/>
    <dgm:cxn modelId="{502225B8-3472-44D1-A342-F25BA9CC1D13}" srcId="{C1AC27F3-C180-4E2C-98B4-4F122C59F613}" destId="{0DDD2940-5DC8-4C37-8230-E28AEF08AC2B}" srcOrd="1" destOrd="0" parTransId="{4DE67166-EC01-4A8C-9246-D5DF4F2F04E8}" sibTransId="{91B94422-8253-4644-B8D7-27844176FD4C}"/>
    <dgm:cxn modelId="{B844F8BD-F0ED-46C2-A1F3-01E1058ED097}" srcId="{6B69B4C9-C39A-4D3C-BD1B-9A7D4E905D20}" destId="{A146E584-AA6D-495E-88FE-DE2229EAC828}" srcOrd="0" destOrd="0" parTransId="{E470E744-DD3A-4960-A70F-58E74947B01B}" sibTransId="{0EC7804B-02C8-4691-A6C7-33D24A3535E3}"/>
    <dgm:cxn modelId="{A4AEFCC4-70C8-499D-A51A-28F2AB051D96}" type="presOf" srcId="{501E5350-1D40-444D-A907-8AA8549333BA}" destId="{20AADC4D-EB15-42F6-917A-17F5C600DAC6}" srcOrd="0" destOrd="0" presId="urn:microsoft.com/office/officeart/2005/8/layout/chevron2"/>
    <dgm:cxn modelId="{91CA08CE-1293-4536-8EB5-86935BD21CB1}" type="presOf" srcId="{9E81B070-7132-4201-808E-81AE43CC8679}" destId="{863E0954-57C8-496F-AE48-AA4AC671B8A1}" srcOrd="0" destOrd="1" presId="urn:microsoft.com/office/officeart/2005/8/layout/chevron2"/>
    <dgm:cxn modelId="{3F8C6EDF-5497-43A3-BCBA-3C6362C28172}" srcId="{C1AC27F3-C180-4E2C-98B4-4F122C59F613}" destId="{D91F7FF3-4DD2-4E47-B1E4-F224149E4883}" srcOrd="0" destOrd="0" parTransId="{3D4F2043-B3F0-497C-A149-DB84758D4B28}" sibTransId="{DA2A6CDD-6474-49FD-9AA9-777C1EFE763A}"/>
    <dgm:cxn modelId="{CF4D5FF5-4335-485F-9820-A7ACF96EB63C}" type="presOf" srcId="{E7152742-90F5-4EBF-9BEF-7EC24BDAB282}" destId="{863E0954-57C8-496F-AE48-AA4AC671B8A1}" srcOrd="0" destOrd="0" presId="urn:microsoft.com/office/officeart/2005/8/layout/chevron2"/>
    <dgm:cxn modelId="{FA0DACFA-A081-4940-B70E-F9CCC79CDB68}" srcId="{299E836B-DBEA-4150-928E-BF5615B2E4EF}" destId="{E7152742-90F5-4EBF-9BEF-7EC24BDAB282}" srcOrd="0" destOrd="0" parTransId="{3D4BEF50-2B50-40DB-A344-A77C3DAF60E1}" sibTransId="{D7CA21F4-3800-4435-8886-BABEF99B9922}"/>
    <dgm:cxn modelId="{8A48A8FD-DD5C-4057-AA65-BD8F0BA4F476}" srcId="{ACDA2CFA-DB8E-4DB6-BE6C-858609F1E463}" destId="{C1AC27F3-C180-4E2C-98B4-4F122C59F613}" srcOrd="1" destOrd="0" parTransId="{0F179294-0C0F-4868-91BE-425DF6198132}" sibTransId="{3C00C7BC-8E73-4E99-AB93-35B7755D54E7}"/>
    <dgm:cxn modelId="{DAC3901C-9E96-4014-BEC8-9C7805731F37}" type="presParOf" srcId="{471CB6B1-43A1-4B33-8DBF-25B646609C7F}" destId="{31C2DF0E-1B28-485A-A449-A00866DC37CB}" srcOrd="0" destOrd="0" presId="urn:microsoft.com/office/officeart/2005/8/layout/chevron2"/>
    <dgm:cxn modelId="{CBC4A66B-4A83-458C-9B29-96D632281F43}" type="presParOf" srcId="{31C2DF0E-1B28-485A-A449-A00866DC37CB}" destId="{51E4A757-257D-4F81-AE89-51FF92F68D24}" srcOrd="0" destOrd="0" presId="urn:microsoft.com/office/officeart/2005/8/layout/chevron2"/>
    <dgm:cxn modelId="{A3D23639-0346-4363-A6BA-5ADFD2F4941D}" type="presParOf" srcId="{31C2DF0E-1B28-485A-A449-A00866DC37CB}" destId="{863E0954-57C8-496F-AE48-AA4AC671B8A1}" srcOrd="1" destOrd="0" presId="urn:microsoft.com/office/officeart/2005/8/layout/chevron2"/>
    <dgm:cxn modelId="{BE0A390D-9ACE-4238-A50A-EE9C38F0A798}" type="presParOf" srcId="{471CB6B1-43A1-4B33-8DBF-25B646609C7F}" destId="{407882AD-5635-4A3C-8E25-532367019631}" srcOrd="1" destOrd="0" presId="urn:microsoft.com/office/officeart/2005/8/layout/chevron2"/>
    <dgm:cxn modelId="{FC18C1A0-7182-4811-9222-393A8BC01BE3}" type="presParOf" srcId="{471CB6B1-43A1-4B33-8DBF-25B646609C7F}" destId="{EDC39CA0-06EC-4292-B4F7-5FAD8311F7D6}" srcOrd="2" destOrd="0" presId="urn:microsoft.com/office/officeart/2005/8/layout/chevron2"/>
    <dgm:cxn modelId="{C67ADBAC-8461-42B9-94AC-87023E9F5F07}" type="presParOf" srcId="{EDC39CA0-06EC-4292-B4F7-5FAD8311F7D6}" destId="{1C7B882E-0788-40A9-B58D-65E84A5AC156}" srcOrd="0" destOrd="0" presId="urn:microsoft.com/office/officeart/2005/8/layout/chevron2"/>
    <dgm:cxn modelId="{82A766C7-C052-4D24-87EE-4CA427043313}" type="presParOf" srcId="{EDC39CA0-06EC-4292-B4F7-5FAD8311F7D6}" destId="{B31B59CE-2312-47DA-82F2-8993C4D87993}" srcOrd="1" destOrd="0" presId="urn:microsoft.com/office/officeart/2005/8/layout/chevron2"/>
    <dgm:cxn modelId="{09523097-6FCC-4A8E-A3DC-16545DBFFFA3}" type="presParOf" srcId="{471CB6B1-43A1-4B33-8DBF-25B646609C7F}" destId="{FBDF60BE-C590-4952-9FD6-1E15F2D40508}" srcOrd="3" destOrd="0" presId="urn:microsoft.com/office/officeart/2005/8/layout/chevron2"/>
    <dgm:cxn modelId="{22FC6046-4465-4EF4-A030-C00746637A0E}" type="presParOf" srcId="{471CB6B1-43A1-4B33-8DBF-25B646609C7F}" destId="{C6294E97-7EA1-4FD1-A200-99A21BB00EFA}" srcOrd="4" destOrd="0" presId="urn:microsoft.com/office/officeart/2005/8/layout/chevron2"/>
    <dgm:cxn modelId="{BE37CA0F-8F21-418C-8E36-613C182F91AE}" type="presParOf" srcId="{C6294E97-7EA1-4FD1-A200-99A21BB00EFA}" destId="{20AADC4D-EB15-42F6-917A-17F5C600DAC6}" srcOrd="0" destOrd="0" presId="urn:microsoft.com/office/officeart/2005/8/layout/chevron2"/>
    <dgm:cxn modelId="{C2815753-06D5-4B48-86CF-D11AC6B556A3}" type="presParOf" srcId="{C6294E97-7EA1-4FD1-A200-99A21BB00EFA}" destId="{1280AC2C-F5D9-4ECC-9E19-9AC0471BC890}" srcOrd="1" destOrd="0" presId="urn:microsoft.com/office/officeart/2005/8/layout/chevron2"/>
    <dgm:cxn modelId="{309895E0-20C9-49A9-9C7E-8B0A680813FB}" type="presParOf" srcId="{471CB6B1-43A1-4B33-8DBF-25B646609C7F}" destId="{A5E8A23E-7F01-433B-868A-233D98930603}" srcOrd="5" destOrd="0" presId="urn:microsoft.com/office/officeart/2005/8/layout/chevron2"/>
    <dgm:cxn modelId="{5D1E72A4-34DF-43CF-8A03-4DCE59CC20F3}" type="presParOf" srcId="{471CB6B1-43A1-4B33-8DBF-25B646609C7F}" destId="{366A1031-79E0-446E-891E-F234166D3A75}" srcOrd="6" destOrd="0" presId="urn:microsoft.com/office/officeart/2005/8/layout/chevron2"/>
    <dgm:cxn modelId="{5136BE67-F8B1-4D66-B438-9993868488FE}" type="presParOf" srcId="{366A1031-79E0-446E-891E-F234166D3A75}" destId="{7FD73145-DC2E-44B2-BC9B-8C8B515665EA}" srcOrd="0" destOrd="0" presId="urn:microsoft.com/office/officeart/2005/8/layout/chevron2"/>
    <dgm:cxn modelId="{4210159D-D4E3-448A-A9FE-F79E283CB967}" type="presParOf" srcId="{366A1031-79E0-446E-891E-F234166D3A75}" destId="{4CF10A98-2E35-4C72-8963-B5A36001BDC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4A757-257D-4F81-AE89-51FF92F68D24}">
      <dsp:nvSpPr>
        <dsp:cNvPr id="0" name=""/>
        <dsp:cNvSpPr/>
      </dsp:nvSpPr>
      <dsp:spPr>
        <a:xfrm rot="5400000">
          <a:off x="-215430" y="219490"/>
          <a:ext cx="1436200" cy="10053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Background</a:t>
          </a:r>
        </a:p>
      </dsp:txBody>
      <dsp:txXfrm rot="-5400000">
        <a:off x="0" y="506730"/>
        <a:ext cx="1005340" cy="430860"/>
      </dsp:txXfrm>
    </dsp:sp>
    <dsp:sp modelId="{863E0954-57C8-496F-AE48-AA4AC671B8A1}">
      <dsp:nvSpPr>
        <dsp:cNvPr id="0" name=""/>
        <dsp:cNvSpPr/>
      </dsp:nvSpPr>
      <dsp:spPr>
        <a:xfrm rot="5400000">
          <a:off x="2244116" y="-1234715"/>
          <a:ext cx="933530" cy="34110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Aquatic Remote Sensing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Adjacency Effects</a:t>
          </a:r>
        </a:p>
      </dsp:txBody>
      <dsp:txXfrm rot="-5400000">
        <a:off x="1005341" y="49631"/>
        <a:ext cx="3365511" cy="842388"/>
      </dsp:txXfrm>
    </dsp:sp>
    <dsp:sp modelId="{1C7B882E-0788-40A9-B58D-65E84A5AC156}">
      <dsp:nvSpPr>
        <dsp:cNvPr id="0" name=""/>
        <dsp:cNvSpPr/>
      </dsp:nvSpPr>
      <dsp:spPr>
        <a:xfrm rot="5400000">
          <a:off x="-215430" y="1510523"/>
          <a:ext cx="1436200" cy="10053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Characteriz-ation</a:t>
          </a:r>
          <a:endParaRPr lang="en-US" sz="1600" kern="1200" dirty="0"/>
        </a:p>
      </dsp:txBody>
      <dsp:txXfrm rot="-5400000">
        <a:off x="0" y="1797763"/>
        <a:ext cx="1005340" cy="430860"/>
      </dsp:txXfrm>
    </dsp:sp>
    <dsp:sp modelId="{B31B59CE-2312-47DA-82F2-8993C4D87993}">
      <dsp:nvSpPr>
        <dsp:cNvPr id="0" name=""/>
        <dsp:cNvSpPr/>
      </dsp:nvSpPr>
      <dsp:spPr>
        <a:xfrm rot="5400000">
          <a:off x="2244116" y="56317"/>
          <a:ext cx="933530" cy="34110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Drivers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Preliminary Assessment</a:t>
          </a:r>
        </a:p>
      </dsp:txBody>
      <dsp:txXfrm rot="-5400000">
        <a:off x="1005341" y="1340664"/>
        <a:ext cx="3365511" cy="842388"/>
      </dsp:txXfrm>
    </dsp:sp>
    <dsp:sp modelId="{20AADC4D-EB15-42F6-917A-17F5C600DAC6}">
      <dsp:nvSpPr>
        <dsp:cNvPr id="0" name=""/>
        <dsp:cNvSpPr/>
      </dsp:nvSpPr>
      <dsp:spPr>
        <a:xfrm rot="5400000">
          <a:off x="-215430" y="2801556"/>
          <a:ext cx="1436200" cy="10053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Model Development</a:t>
          </a:r>
        </a:p>
      </dsp:txBody>
      <dsp:txXfrm rot="-5400000">
        <a:off x="0" y="3088796"/>
        <a:ext cx="1005340" cy="430860"/>
      </dsp:txXfrm>
    </dsp:sp>
    <dsp:sp modelId="{1280AC2C-F5D9-4ECC-9E19-9AC0471BC890}">
      <dsp:nvSpPr>
        <dsp:cNvPr id="0" name=""/>
        <dsp:cNvSpPr/>
      </dsp:nvSpPr>
      <dsp:spPr>
        <a:xfrm rot="5400000">
          <a:off x="2244116" y="1347349"/>
          <a:ext cx="933530" cy="34110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Design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Training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Testing</a:t>
          </a:r>
        </a:p>
      </dsp:txBody>
      <dsp:txXfrm rot="-5400000">
        <a:off x="1005341" y="2631696"/>
        <a:ext cx="3365511" cy="842388"/>
      </dsp:txXfrm>
    </dsp:sp>
    <dsp:sp modelId="{7FD73145-DC2E-44B2-BC9B-8C8B515665EA}">
      <dsp:nvSpPr>
        <dsp:cNvPr id="0" name=""/>
        <dsp:cNvSpPr/>
      </dsp:nvSpPr>
      <dsp:spPr>
        <a:xfrm rot="5400000">
          <a:off x="-215430" y="4092589"/>
          <a:ext cx="1436200" cy="10053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Conclusions</a:t>
          </a:r>
        </a:p>
      </dsp:txBody>
      <dsp:txXfrm rot="-5400000">
        <a:off x="0" y="4379829"/>
        <a:ext cx="1005340" cy="430860"/>
      </dsp:txXfrm>
    </dsp:sp>
    <dsp:sp modelId="{4CF10A98-2E35-4C72-8963-B5A36001BDC2}">
      <dsp:nvSpPr>
        <dsp:cNvPr id="0" name=""/>
        <dsp:cNvSpPr/>
      </dsp:nvSpPr>
      <dsp:spPr>
        <a:xfrm rot="5400000">
          <a:off x="2244116" y="2638382"/>
          <a:ext cx="933530" cy="34110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Conclusions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Future Works</a:t>
          </a:r>
        </a:p>
      </dsp:txBody>
      <dsp:txXfrm rot="-5400000">
        <a:off x="1005341" y="3922729"/>
        <a:ext cx="3365511" cy="8423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4A757-257D-4F81-AE89-51FF92F68D24}">
      <dsp:nvSpPr>
        <dsp:cNvPr id="0" name=""/>
        <dsp:cNvSpPr/>
      </dsp:nvSpPr>
      <dsp:spPr>
        <a:xfrm rot="5400000">
          <a:off x="-218692" y="220491"/>
          <a:ext cx="1457950" cy="10205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Background</a:t>
          </a:r>
        </a:p>
      </dsp:txBody>
      <dsp:txXfrm rot="-5400000">
        <a:off x="1" y="512082"/>
        <a:ext cx="1020565" cy="437385"/>
      </dsp:txXfrm>
    </dsp:sp>
    <dsp:sp modelId="{863E0954-57C8-496F-AE48-AA4AC671B8A1}">
      <dsp:nvSpPr>
        <dsp:cNvPr id="0" name=""/>
        <dsp:cNvSpPr/>
      </dsp:nvSpPr>
      <dsp:spPr>
        <a:xfrm rot="5400000">
          <a:off x="2246248" y="-1223884"/>
          <a:ext cx="947667" cy="33990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Aquatic Remote Sensing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Adjacency Effects</a:t>
          </a:r>
        </a:p>
      </dsp:txBody>
      <dsp:txXfrm rot="-5400000">
        <a:off x="1020565" y="48060"/>
        <a:ext cx="3352773" cy="855145"/>
      </dsp:txXfrm>
    </dsp:sp>
    <dsp:sp modelId="{1C7B882E-0788-40A9-B58D-65E84A5AC156}">
      <dsp:nvSpPr>
        <dsp:cNvPr id="0" name=""/>
        <dsp:cNvSpPr/>
      </dsp:nvSpPr>
      <dsp:spPr>
        <a:xfrm rot="5400000">
          <a:off x="-218692" y="1531182"/>
          <a:ext cx="1457950" cy="10205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Characteriz-ation</a:t>
          </a:r>
          <a:endParaRPr lang="en-US" sz="1200" kern="1200" dirty="0"/>
        </a:p>
      </dsp:txBody>
      <dsp:txXfrm rot="-5400000">
        <a:off x="1" y="1822773"/>
        <a:ext cx="1020565" cy="437385"/>
      </dsp:txXfrm>
    </dsp:sp>
    <dsp:sp modelId="{B31B59CE-2312-47DA-82F2-8993C4D87993}">
      <dsp:nvSpPr>
        <dsp:cNvPr id="0" name=""/>
        <dsp:cNvSpPr/>
      </dsp:nvSpPr>
      <dsp:spPr>
        <a:xfrm rot="5400000">
          <a:off x="2246248" y="86806"/>
          <a:ext cx="947667" cy="33990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Drivers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Preliminary Assessment</a:t>
          </a:r>
        </a:p>
      </dsp:txBody>
      <dsp:txXfrm rot="-5400000">
        <a:off x="1020565" y="1358751"/>
        <a:ext cx="3352773" cy="855145"/>
      </dsp:txXfrm>
    </dsp:sp>
    <dsp:sp modelId="{20AADC4D-EB15-42F6-917A-17F5C600DAC6}">
      <dsp:nvSpPr>
        <dsp:cNvPr id="0" name=""/>
        <dsp:cNvSpPr/>
      </dsp:nvSpPr>
      <dsp:spPr>
        <a:xfrm rot="5400000">
          <a:off x="-218692" y="2841872"/>
          <a:ext cx="1457950" cy="10205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Model Development</a:t>
          </a:r>
        </a:p>
      </dsp:txBody>
      <dsp:txXfrm rot="-5400000">
        <a:off x="1" y="3133463"/>
        <a:ext cx="1020565" cy="437385"/>
      </dsp:txXfrm>
    </dsp:sp>
    <dsp:sp modelId="{1280AC2C-F5D9-4ECC-9E19-9AC0471BC890}">
      <dsp:nvSpPr>
        <dsp:cNvPr id="0" name=""/>
        <dsp:cNvSpPr/>
      </dsp:nvSpPr>
      <dsp:spPr>
        <a:xfrm rot="5400000">
          <a:off x="2246248" y="1397496"/>
          <a:ext cx="947667" cy="33990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Design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Training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Testing</a:t>
          </a:r>
        </a:p>
      </dsp:txBody>
      <dsp:txXfrm rot="-5400000">
        <a:off x="1020565" y="2669441"/>
        <a:ext cx="3352773" cy="855145"/>
      </dsp:txXfrm>
    </dsp:sp>
    <dsp:sp modelId="{7FD73145-DC2E-44B2-BC9B-8C8B515665EA}">
      <dsp:nvSpPr>
        <dsp:cNvPr id="0" name=""/>
        <dsp:cNvSpPr/>
      </dsp:nvSpPr>
      <dsp:spPr>
        <a:xfrm rot="5400000">
          <a:off x="-218692" y="4152563"/>
          <a:ext cx="1457950" cy="10205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Conclusions</a:t>
          </a:r>
        </a:p>
      </dsp:txBody>
      <dsp:txXfrm rot="-5400000">
        <a:off x="1" y="4444154"/>
        <a:ext cx="1020565" cy="437385"/>
      </dsp:txXfrm>
    </dsp:sp>
    <dsp:sp modelId="{4CF10A98-2E35-4C72-8963-B5A36001BDC2}">
      <dsp:nvSpPr>
        <dsp:cNvPr id="0" name=""/>
        <dsp:cNvSpPr/>
      </dsp:nvSpPr>
      <dsp:spPr>
        <a:xfrm rot="5400000">
          <a:off x="2246248" y="2708186"/>
          <a:ext cx="947667" cy="33990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Conclusions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Future Works</a:t>
          </a:r>
        </a:p>
      </dsp:txBody>
      <dsp:txXfrm rot="-5400000">
        <a:off x="1020565" y="3980131"/>
        <a:ext cx="3352773" cy="8551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4A757-257D-4F81-AE89-51FF92F68D24}">
      <dsp:nvSpPr>
        <dsp:cNvPr id="0" name=""/>
        <dsp:cNvSpPr/>
      </dsp:nvSpPr>
      <dsp:spPr>
        <a:xfrm rot="5400000">
          <a:off x="-216425" y="220161"/>
          <a:ext cx="1442835" cy="10099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Background</a:t>
          </a:r>
        </a:p>
      </dsp:txBody>
      <dsp:txXfrm rot="-5400000">
        <a:off x="1" y="508729"/>
        <a:ext cx="1009985" cy="432850"/>
      </dsp:txXfrm>
    </dsp:sp>
    <dsp:sp modelId="{863E0954-57C8-496F-AE48-AA4AC671B8A1}">
      <dsp:nvSpPr>
        <dsp:cNvPr id="0" name=""/>
        <dsp:cNvSpPr/>
      </dsp:nvSpPr>
      <dsp:spPr>
        <a:xfrm rot="5400000">
          <a:off x="2129982" y="-1116260"/>
          <a:ext cx="937843" cy="31778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Aquatic Remote Sensing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Adjacency Effects</a:t>
          </a:r>
        </a:p>
      </dsp:txBody>
      <dsp:txXfrm rot="-5400000">
        <a:off x="1009985" y="49519"/>
        <a:ext cx="3132055" cy="846279"/>
      </dsp:txXfrm>
    </dsp:sp>
    <dsp:sp modelId="{1C7B882E-0788-40A9-B58D-65E84A5AC156}">
      <dsp:nvSpPr>
        <dsp:cNvPr id="0" name=""/>
        <dsp:cNvSpPr/>
      </dsp:nvSpPr>
      <dsp:spPr>
        <a:xfrm rot="5400000">
          <a:off x="-216425" y="1509198"/>
          <a:ext cx="1442835" cy="10099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Characteriz-ation</a:t>
          </a:r>
          <a:endParaRPr lang="en-US" sz="1600" kern="1200" dirty="0"/>
        </a:p>
      </dsp:txBody>
      <dsp:txXfrm rot="-5400000">
        <a:off x="1" y="1797766"/>
        <a:ext cx="1009985" cy="432850"/>
      </dsp:txXfrm>
    </dsp:sp>
    <dsp:sp modelId="{B31B59CE-2312-47DA-82F2-8993C4D87993}">
      <dsp:nvSpPr>
        <dsp:cNvPr id="0" name=""/>
        <dsp:cNvSpPr/>
      </dsp:nvSpPr>
      <dsp:spPr>
        <a:xfrm rot="5400000">
          <a:off x="2129982" y="172776"/>
          <a:ext cx="937843" cy="31778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Drivers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Preliminary Assessment</a:t>
          </a:r>
        </a:p>
      </dsp:txBody>
      <dsp:txXfrm rot="-5400000">
        <a:off x="1009985" y="1338555"/>
        <a:ext cx="3132055" cy="846279"/>
      </dsp:txXfrm>
    </dsp:sp>
    <dsp:sp modelId="{20AADC4D-EB15-42F6-917A-17F5C600DAC6}">
      <dsp:nvSpPr>
        <dsp:cNvPr id="0" name=""/>
        <dsp:cNvSpPr/>
      </dsp:nvSpPr>
      <dsp:spPr>
        <a:xfrm rot="5400000">
          <a:off x="-216425" y="2798236"/>
          <a:ext cx="1442835" cy="10099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Model Development</a:t>
          </a:r>
        </a:p>
      </dsp:txBody>
      <dsp:txXfrm rot="-5400000">
        <a:off x="1" y="3086804"/>
        <a:ext cx="1009985" cy="432850"/>
      </dsp:txXfrm>
    </dsp:sp>
    <dsp:sp modelId="{1280AC2C-F5D9-4ECC-9E19-9AC0471BC890}">
      <dsp:nvSpPr>
        <dsp:cNvPr id="0" name=""/>
        <dsp:cNvSpPr/>
      </dsp:nvSpPr>
      <dsp:spPr>
        <a:xfrm rot="5400000">
          <a:off x="2129982" y="1461813"/>
          <a:ext cx="937843" cy="31778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Design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Training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Testing</a:t>
          </a:r>
        </a:p>
      </dsp:txBody>
      <dsp:txXfrm rot="-5400000">
        <a:off x="1009985" y="2627592"/>
        <a:ext cx="3132055" cy="846279"/>
      </dsp:txXfrm>
    </dsp:sp>
    <dsp:sp modelId="{7FD73145-DC2E-44B2-BC9B-8C8B515665EA}">
      <dsp:nvSpPr>
        <dsp:cNvPr id="0" name=""/>
        <dsp:cNvSpPr/>
      </dsp:nvSpPr>
      <dsp:spPr>
        <a:xfrm rot="5400000">
          <a:off x="-216425" y="4087273"/>
          <a:ext cx="1442835" cy="10099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Conclusions</a:t>
          </a:r>
        </a:p>
      </dsp:txBody>
      <dsp:txXfrm rot="-5400000">
        <a:off x="1" y="4375841"/>
        <a:ext cx="1009985" cy="432850"/>
      </dsp:txXfrm>
    </dsp:sp>
    <dsp:sp modelId="{4CF10A98-2E35-4C72-8963-B5A36001BDC2}">
      <dsp:nvSpPr>
        <dsp:cNvPr id="0" name=""/>
        <dsp:cNvSpPr/>
      </dsp:nvSpPr>
      <dsp:spPr>
        <a:xfrm rot="5400000">
          <a:off x="2129982" y="2750850"/>
          <a:ext cx="937843" cy="31778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Conclusions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Future Works</a:t>
          </a:r>
        </a:p>
      </dsp:txBody>
      <dsp:txXfrm rot="-5400000">
        <a:off x="1009985" y="3916629"/>
        <a:ext cx="3132055" cy="8462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4A757-257D-4F81-AE89-51FF92F68D24}">
      <dsp:nvSpPr>
        <dsp:cNvPr id="0" name=""/>
        <dsp:cNvSpPr/>
      </dsp:nvSpPr>
      <dsp:spPr>
        <a:xfrm rot="5400000">
          <a:off x="-218692" y="220491"/>
          <a:ext cx="1457950" cy="10205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Background</a:t>
          </a:r>
        </a:p>
      </dsp:txBody>
      <dsp:txXfrm rot="-5400000">
        <a:off x="1" y="512082"/>
        <a:ext cx="1020565" cy="437385"/>
      </dsp:txXfrm>
    </dsp:sp>
    <dsp:sp modelId="{863E0954-57C8-496F-AE48-AA4AC671B8A1}">
      <dsp:nvSpPr>
        <dsp:cNvPr id="0" name=""/>
        <dsp:cNvSpPr/>
      </dsp:nvSpPr>
      <dsp:spPr>
        <a:xfrm rot="5400000">
          <a:off x="2246248" y="-1223884"/>
          <a:ext cx="947667" cy="33990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Aquatic Remote Sensing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Adjacency Effects</a:t>
          </a:r>
        </a:p>
      </dsp:txBody>
      <dsp:txXfrm rot="-5400000">
        <a:off x="1020565" y="48060"/>
        <a:ext cx="3352773" cy="855145"/>
      </dsp:txXfrm>
    </dsp:sp>
    <dsp:sp modelId="{1C7B882E-0788-40A9-B58D-65E84A5AC156}">
      <dsp:nvSpPr>
        <dsp:cNvPr id="0" name=""/>
        <dsp:cNvSpPr/>
      </dsp:nvSpPr>
      <dsp:spPr>
        <a:xfrm rot="5400000">
          <a:off x="-218692" y="1531182"/>
          <a:ext cx="1457950" cy="10205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Characteriz-ation</a:t>
          </a:r>
          <a:endParaRPr lang="en-US" sz="1600" kern="1200" dirty="0"/>
        </a:p>
      </dsp:txBody>
      <dsp:txXfrm rot="-5400000">
        <a:off x="1" y="1822773"/>
        <a:ext cx="1020565" cy="437385"/>
      </dsp:txXfrm>
    </dsp:sp>
    <dsp:sp modelId="{B31B59CE-2312-47DA-82F2-8993C4D87993}">
      <dsp:nvSpPr>
        <dsp:cNvPr id="0" name=""/>
        <dsp:cNvSpPr/>
      </dsp:nvSpPr>
      <dsp:spPr>
        <a:xfrm rot="5400000">
          <a:off x="2246248" y="86806"/>
          <a:ext cx="947667" cy="33990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Drivers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Preliminary Assessment</a:t>
          </a:r>
        </a:p>
      </dsp:txBody>
      <dsp:txXfrm rot="-5400000">
        <a:off x="1020565" y="1358751"/>
        <a:ext cx="3352773" cy="855145"/>
      </dsp:txXfrm>
    </dsp:sp>
    <dsp:sp modelId="{20AADC4D-EB15-42F6-917A-17F5C600DAC6}">
      <dsp:nvSpPr>
        <dsp:cNvPr id="0" name=""/>
        <dsp:cNvSpPr/>
      </dsp:nvSpPr>
      <dsp:spPr>
        <a:xfrm rot="5400000">
          <a:off x="-218692" y="2841872"/>
          <a:ext cx="1457950" cy="10205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Model Development</a:t>
          </a:r>
        </a:p>
      </dsp:txBody>
      <dsp:txXfrm rot="-5400000">
        <a:off x="1" y="3133463"/>
        <a:ext cx="1020565" cy="437385"/>
      </dsp:txXfrm>
    </dsp:sp>
    <dsp:sp modelId="{1280AC2C-F5D9-4ECC-9E19-9AC0471BC890}">
      <dsp:nvSpPr>
        <dsp:cNvPr id="0" name=""/>
        <dsp:cNvSpPr/>
      </dsp:nvSpPr>
      <dsp:spPr>
        <a:xfrm rot="5400000">
          <a:off x="2246248" y="1397496"/>
          <a:ext cx="947667" cy="33990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Design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Training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Testing</a:t>
          </a:r>
        </a:p>
      </dsp:txBody>
      <dsp:txXfrm rot="-5400000">
        <a:off x="1020565" y="2669441"/>
        <a:ext cx="3352773" cy="855145"/>
      </dsp:txXfrm>
    </dsp:sp>
    <dsp:sp modelId="{7FD73145-DC2E-44B2-BC9B-8C8B515665EA}">
      <dsp:nvSpPr>
        <dsp:cNvPr id="0" name=""/>
        <dsp:cNvSpPr/>
      </dsp:nvSpPr>
      <dsp:spPr>
        <a:xfrm rot="5400000">
          <a:off x="-218692" y="4152563"/>
          <a:ext cx="1457950" cy="10205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Conclusions</a:t>
          </a:r>
        </a:p>
      </dsp:txBody>
      <dsp:txXfrm rot="-5400000">
        <a:off x="1" y="4444154"/>
        <a:ext cx="1020565" cy="437385"/>
      </dsp:txXfrm>
    </dsp:sp>
    <dsp:sp modelId="{4CF10A98-2E35-4C72-8963-B5A36001BDC2}">
      <dsp:nvSpPr>
        <dsp:cNvPr id="0" name=""/>
        <dsp:cNvSpPr/>
      </dsp:nvSpPr>
      <dsp:spPr>
        <a:xfrm rot="5400000">
          <a:off x="2246248" y="2708186"/>
          <a:ext cx="947667" cy="33990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Conclusions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Future Works</a:t>
          </a:r>
        </a:p>
      </dsp:txBody>
      <dsp:txXfrm rot="-5400000">
        <a:off x="1020565" y="3980131"/>
        <a:ext cx="3352773" cy="855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55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55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A1AFB25-085A-4083-9F80-0D0E6891E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F153D92-BE0D-4ED7-AFB9-B1A6C185DB46}" type="slidenum">
              <a:rPr lang="en-US"/>
              <a:pPr/>
              <a:t>1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Quantitative optical remote sensing of seas and oceans has come a long ways since its beginning in 1978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1AFB25-085A-4083-9F80-0D0E6891E13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11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all the potential drivers are incorporated as input</a:t>
            </a:r>
            <a:endParaRPr lang="en-US" dirty="0"/>
          </a:p>
          <a:p>
            <a:r>
              <a:rPr lang="en-US" dirty="0"/>
              <a:t>Neural networks are data hungry and are good at modeling non-linearities that may not be captured in physics based approaches</a:t>
            </a:r>
          </a:p>
          <a:p>
            <a:r>
              <a:rPr lang="en-US" sz="1800" dirty="0">
                <a:effectLst/>
                <a:latin typeface="Segoe UI" panose="020B0502040204020203" pitchFamily="34" charset="0"/>
              </a:rPr>
              <a:t>primary assumption of this work, i.e., spatial </a:t>
            </a:r>
            <a:r>
              <a:rPr lang="en-US" sz="1800" dirty="0" err="1">
                <a:effectLst/>
                <a:latin typeface="Segoe UI" panose="020B0502040204020203" pitchFamily="34" charset="0"/>
              </a:rPr>
              <a:t>homogenity</a:t>
            </a:r>
            <a:r>
              <a:rPr lang="en-US" sz="1800" dirty="0">
                <a:effectLst/>
                <a:latin typeface="Segoe UI" panose="020B0502040204020203" pitchFamily="34" charset="0"/>
              </a:rPr>
              <a:t> of waters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1AFB25-085A-4083-9F80-0D0E6891E13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79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Year of archive</a:t>
            </a:r>
          </a:p>
          <a:p>
            <a:r>
              <a:rPr lang="en-US" dirty="0"/>
              <a:t>Google Earth Engine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6167E-21A7-4932-A167-0B95E39C23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64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2"/>
                </a:solidFill>
              </a:rPr>
              <a:t>Contained a cloud free area </a:t>
            </a:r>
          </a:p>
          <a:p>
            <a:r>
              <a:rPr lang="en-US" dirty="0"/>
              <a:t>North-South shoreline may differ from East-West shoreline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1AFB25-085A-4083-9F80-0D0E6891E13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62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AE are removed and data begin to converge around distances beyond 40 pixels</a:t>
            </a:r>
          </a:p>
          <a:p>
            <a:r>
              <a:rPr lang="en-US" dirty="0"/>
              <a:t>The spectral shape is kept intact through the use of this model and can be used to measure </a:t>
            </a:r>
            <a:r>
              <a:rPr lang="en-US" dirty="0" err="1"/>
              <a:t>Chl</a:t>
            </a:r>
            <a:r>
              <a:rPr lang="en-US" dirty="0"/>
              <a:t>-a and other such lake health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6167E-21A7-4932-A167-0B95E39C23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21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AE are removed and data begin to converge around distances beyond 40 pixels</a:t>
            </a:r>
          </a:p>
          <a:p>
            <a:r>
              <a:rPr lang="en-US" dirty="0"/>
              <a:t>The spectral shape is kept intact through the use of this model and can be used to measure </a:t>
            </a:r>
            <a:r>
              <a:rPr lang="en-US" dirty="0" err="1"/>
              <a:t>Chl</a:t>
            </a:r>
            <a:r>
              <a:rPr lang="en-US" dirty="0"/>
              <a:t>-a and other such lake health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6167E-21A7-4932-A167-0B95E39C23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29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Pt(560) – </a:t>
            </a:r>
            <a:r>
              <a:rPr lang="en-US" dirty="0" err="1"/>
              <a:t>pt</a:t>
            </a:r>
            <a:r>
              <a:rPr lang="en-US" dirty="0"/>
              <a:t>(865) have large amounts of AE and account for at max an 84.5% difference between original and estimated AE removed</a:t>
            </a:r>
          </a:p>
          <a:p>
            <a:r>
              <a:rPr lang="en-US" dirty="0"/>
              <a:t>Makes sense with vegetation being the largest contributor adjacency effects</a:t>
            </a:r>
          </a:p>
          <a:p>
            <a:r>
              <a:rPr lang="en-US" dirty="0"/>
              <a:t>There are corrections in every band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1AFB25-085A-4083-9F80-0D0E6891E13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0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Quantitative optical remote sensing of seas and oceans has come a long ways since its beginning in 1978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1AFB25-085A-4083-9F80-0D0E6891E13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63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Just state remote sensing of water quality program here as acknowledgement</a:t>
            </a:r>
            <a:endParaRPr lang="en-US" dirty="0">
              <a:solidFill>
                <a:schemeClr val="bg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6167E-21A7-4932-A167-0B95E39C23F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67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AE are removed while keeping the integrity of the differences between areas of water</a:t>
            </a:r>
          </a:p>
          <a:p>
            <a:r>
              <a:rPr lang="en-US" dirty="0"/>
              <a:t>Clouds can also cause AE making the estimated AE larger at longer distances</a:t>
            </a:r>
          </a:p>
          <a:p>
            <a:r>
              <a:rPr lang="en-US" dirty="0"/>
              <a:t>The addition to the AOD values caused by cloudy atmospheres also add to the estimated AE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6167E-21A7-4932-A167-0B95E39C23F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22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Quantitative optical remote sensing of seas and oceans has come a long ways since its beginning in 1978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1AFB25-085A-4083-9F80-0D0E6891E13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458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AE are removed while keeping the integrity of the differences between areas of water</a:t>
            </a:r>
          </a:p>
          <a:p>
            <a:r>
              <a:rPr lang="en-US" dirty="0"/>
              <a:t>Clouds can also cause AE making the estimated AE larger at longer distances</a:t>
            </a:r>
          </a:p>
          <a:p>
            <a:r>
              <a:rPr lang="en-US" dirty="0"/>
              <a:t>The addition to the AOD values caused by cloudy atmospheres also add to the estimated AE values</a:t>
            </a:r>
          </a:p>
          <a:p>
            <a:r>
              <a:rPr lang="en-US" dirty="0"/>
              <a:t>Multiple factors affect the large difference at 50 pixel difference including clouds and Lake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6167E-21A7-4932-A167-0B95E39C23F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05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Many Current methods of AC don’t take AE into account.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Graph shows the differences between one study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1AFB25-085A-4083-9F80-0D0E6891E13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21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Quantitative optical remote sensing of seas and oceans has come a long ways since its beginning in 1978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1AFB25-085A-4083-9F80-0D0E6891E13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02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>
                <a:solidFill>
                  <a:schemeClr val="bg2"/>
                </a:solidFill>
              </a:rPr>
              <a:t>MERRA’s pressure, temperature, wind speed, humidity, AOT, and Extinction Coefficient  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SRTM’s elevation data and slope as a product of elevation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1AFB25-085A-4083-9F80-0D0E6891E13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0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2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/>
                </a:solidFill>
              </a:rPr>
              <a:t>Simulations done by others show shoreline distance to have the greatest effect on AE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1AFB25-085A-4083-9F80-0D0E6891E13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41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Reasons for this:</a:t>
            </a:r>
          </a:p>
          <a:p>
            <a:pPr lvl="1"/>
            <a:r>
              <a:rPr lang="en-US" dirty="0"/>
              <a:t>Wanted to see the magnitude of some of the AE</a:t>
            </a:r>
          </a:p>
          <a:p>
            <a:pPr lvl="1"/>
            <a:r>
              <a:rPr lang="en-US" dirty="0"/>
              <a:t>Compare with simulation data to see how close they agree</a:t>
            </a:r>
          </a:p>
          <a:p>
            <a:pPr lvl="1"/>
            <a:r>
              <a:rPr lang="en-US" dirty="0"/>
              <a:t>Provides a baseline for correction amongst training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6167E-21A7-4932-A167-0B95E39C23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37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AE are present in every band. Depending on the land cover type </a:t>
            </a:r>
          </a:p>
          <a:p>
            <a:r>
              <a:rPr lang="en-US" dirty="0"/>
              <a:t>The </a:t>
            </a:r>
            <a:r>
              <a:rPr lang="el-GR" dirty="0"/>
              <a:t>ρ</a:t>
            </a:r>
            <a:r>
              <a:rPr lang="en-US" dirty="0"/>
              <a:t>t(440) values are the most affected by AE </a:t>
            </a:r>
          </a:p>
          <a:p>
            <a:r>
              <a:rPr lang="en-US" dirty="0"/>
              <a:t>Many locations are still largely affected by AE up to ~330 pixels (~10 km) </a:t>
            </a:r>
          </a:p>
          <a:p>
            <a:r>
              <a:rPr lang="en-US" dirty="0"/>
              <a:t>Other locations are hardly affected by AE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6167E-21A7-4932-A167-0B95E39C23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59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l-GR" dirty="0"/>
              <a:t>ρ</a:t>
            </a:r>
            <a:r>
              <a:rPr lang="en-US" dirty="0"/>
              <a:t>t(440) values are the least affected by AE as they contain the most signal </a:t>
            </a:r>
          </a:p>
          <a:p>
            <a:r>
              <a:rPr lang="en-US" dirty="0"/>
              <a:t>Many locations are still largely affected by AE up to ~330 pixels (~10 km) </a:t>
            </a:r>
          </a:p>
          <a:p>
            <a:r>
              <a:rPr lang="en-US" dirty="0"/>
              <a:t>Due to how small some of the lakes are it is hard to gauge what an unaffected pixel is for them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Certain locations were chosen to coincide with other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Salton Sea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Lake Zurich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Lake Geneva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6167E-21A7-4932-A167-0B95E39C23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922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8176" y="3860800"/>
            <a:ext cx="5327650" cy="750888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en-US" noProof="0"/>
              <a:t>Click to edit Master title style</a:t>
            </a:r>
            <a:endParaRPr lang="ru-RU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8176" y="4581525"/>
            <a:ext cx="5327650" cy="503238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05589" y="476252"/>
            <a:ext cx="2070100" cy="56880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95288" y="476252"/>
            <a:ext cx="6057900" cy="56880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8314" y="1989140"/>
            <a:ext cx="4027487" cy="4175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9140"/>
            <a:ext cx="4027488" cy="4175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476250"/>
            <a:ext cx="60483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4" y="1989140"/>
            <a:ext cx="820737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gs.gov/landsat-missions/landsat-8" TargetMode="External"/><Relationship Id="rId2" Type="http://schemas.openxmlformats.org/officeDocument/2006/relationships/hyperlink" Target="https://doi.org/10.1117/1.JRS.9.096070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2" y="2514602"/>
            <a:ext cx="7238999" cy="504825"/>
          </a:xfrm>
          <a:noFill/>
        </p:spPr>
        <p:txBody>
          <a:bodyPr/>
          <a:lstStyle/>
          <a:p>
            <a:pPr algn="ctr" eaLnBrk="1" hangingPunct="1"/>
            <a:r>
              <a:rPr lang="en-US" dirty="0"/>
              <a:t>Developing a Data-Driven Model to Minimize Adjacency Effects in Landsat-8 Imagery</a:t>
            </a:r>
            <a:endParaRPr lang="uk-UA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35151" y="5637760"/>
            <a:ext cx="5867400" cy="504825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Chris Begeman &amp; Nima Pahlevan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Science Systems and Applications Inc. 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NASA Goddard Space Flight Center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0DD66-46E4-408C-B9FC-C846FAEEA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29463"/>
            <a:ext cx="2041255" cy="2026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6CFD06-0919-4037-B00C-5A004391B1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48" y="5427171"/>
            <a:ext cx="1631949" cy="14308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CD55EBD-CEEF-4838-B9E1-B01703708064}"/>
              </a:ext>
            </a:extLst>
          </p:cNvPr>
          <p:cNvSpPr/>
          <p:nvPr/>
        </p:nvSpPr>
        <p:spPr>
          <a:xfrm>
            <a:off x="0" y="1357184"/>
            <a:ext cx="9144000" cy="55626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53BB30B-87A9-4697-B4D7-226EFC429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70" y="3507317"/>
            <a:ext cx="4434936" cy="3326202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E65A787-FF9A-419D-90EC-867089BA1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" y="3509444"/>
            <a:ext cx="4478649" cy="3358987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D0108B8E-BCBC-41A2-A77B-F735A30CB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953" y="1351868"/>
            <a:ext cx="5095289" cy="224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24E9EEA-D6D0-412D-AD9D-133DFF57A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76250"/>
            <a:ext cx="8215312" cy="508000"/>
          </a:xfrm>
        </p:spPr>
        <p:txBody>
          <a:bodyPr/>
          <a:lstStyle/>
          <a:p>
            <a:pPr algn="ctr"/>
            <a:r>
              <a:rPr lang="en-US" dirty="0"/>
              <a:t>Characterization: Preliminary Assessment (smaller scale)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37829823-3954-4AFB-865C-B56F53314230}"/>
              </a:ext>
            </a:extLst>
          </p:cNvPr>
          <p:cNvSpPr/>
          <p:nvPr/>
        </p:nvSpPr>
        <p:spPr>
          <a:xfrm>
            <a:off x="4416622" y="1804872"/>
            <a:ext cx="107260" cy="136604"/>
          </a:xfrm>
          <a:prstGeom prst="flowChartConnector">
            <a:avLst/>
          </a:prstGeom>
          <a:solidFill>
            <a:srgbClr val="830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4160BA61-DD9A-47E4-AF42-81D51A0C3521}"/>
              </a:ext>
            </a:extLst>
          </p:cNvPr>
          <p:cNvSpPr/>
          <p:nvPr/>
        </p:nvSpPr>
        <p:spPr>
          <a:xfrm>
            <a:off x="2680764" y="1838236"/>
            <a:ext cx="107260" cy="136604"/>
          </a:xfrm>
          <a:prstGeom prst="flowChartConnector">
            <a:avLst/>
          </a:prstGeom>
          <a:solidFill>
            <a:srgbClr val="239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8D3BA4C6-B189-44C9-8531-E0A1E378C4AC}"/>
              </a:ext>
            </a:extLst>
          </p:cNvPr>
          <p:cNvSpPr/>
          <p:nvPr/>
        </p:nvSpPr>
        <p:spPr>
          <a:xfrm>
            <a:off x="2627134" y="1936466"/>
            <a:ext cx="107260" cy="136604"/>
          </a:xfrm>
          <a:prstGeom prst="flowChartConnector">
            <a:avLst/>
          </a:prstGeom>
          <a:solidFill>
            <a:srgbClr val="5CF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B87D91D8-1440-4B9F-9B02-E6FB01C3ABDB}"/>
              </a:ext>
            </a:extLst>
          </p:cNvPr>
          <p:cNvSpPr/>
          <p:nvPr/>
        </p:nvSpPr>
        <p:spPr>
          <a:xfrm>
            <a:off x="4362992" y="1836583"/>
            <a:ext cx="107260" cy="136604"/>
          </a:xfrm>
          <a:prstGeom prst="flowChartConnector">
            <a:avLst/>
          </a:prstGeom>
          <a:solidFill>
            <a:srgbClr val="ACF2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F617EC8D-92A2-483D-9CAD-A8FAD03E76CB}"/>
              </a:ext>
            </a:extLst>
          </p:cNvPr>
          <p:cNvSpPr/>
          <p:nvPr/>
        </p:nvSpPr>
        <p:spPr>
          <a:xfrm>
            <a:off x="2667000" y="1789938"/>
            <a:ext cx="121024" cy="129846"/>
          </a:xfrm>
          <a:prstGeom prst="flowChartConnector">
            <a:avLst/>
          </a:prstGeom>
          <a:solidFill>
            <a:srgbClr val="FFA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538B8D60-D685-45AF-85D8-E8247B7FFCDD}"/>
              </a:ext>
            </a:extLst>
          </p:cNvPr>
          <p:cNvSpPr/>
          <p:nvPr/>
        </p:nvSpPr>
        <p:spPr>
          <a:xfrm>
            <a:off x="2673882" y="2050881"/>
            <a:ext cx="107260" cy="10032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7F3B84-40FF-4C9E-8889-62992D4406DB}"/>
              </a:ext>
            </a:extLst>
          </p:cNvPr>
          <p:cNvCxnSpPr>
            <a:cxnSpLocks/>
          </p:cNvCxnSpPr>
          <p:nvPr/>
        </p:nvCxnSpPr>
        <p:spPr>
          <a:xfrm>
            <a:off x="914400" y="3962400"/>
            <a:ext cx="0" cy="25146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6A9EED-1C81-4AFA-9C49-75A4DFA6FB2A}"/>
              </a:ext>
            </a:extLst>
          </p:cNvPr>
          <p:cNvCxnSpPr>
            <a:cxnSpLocks/>
          </p:cNvCxnSpPr>
          <p:nvPr/>
        </p:nvCxnSpPr>
        <p:spPr>
          <a:xfrm>
            <a:off x="5486400" y="3962400"/>
            <a:ext cx="0" cy="25146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D6077D9-AD4A-45AB-A89C-92A88D3C86D2}"/>
              </a:ext>
            </a:extLst>
          </p:cNvPr>
          <p:cNvSpPr txBox="1"/>
          <p:nvPr/>
        </p:nvSpPr>
        <p:spPr>
          <a:xfrm>
            <a:off x="8686800" y="65648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58335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B0BD8B-9400-458C-A712-96B04C504B44}"/>
              </a:ext>
            </a:extLst>
          </p:cNvPr>
          <p:cNvSpPr/>
          <p:nvPr/>
        </p:nvSpPr>
        <p:spPr>
          <a:xfrm>
            <a:off x="0" y="1371600"/>
            <a:ext cx="9144000" cy="55626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10500-1C0C-48B1-98B8-096E0152A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90" y="476250"/>
            <a:ext cx="8207375" cy="508000"/>
          </a:xfrm>
        </p:spPr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41CDA80-8584-4794-BD58-14773790D5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0248327"/>
              </p:ext>
            </p:extLst>
          </p:nvPr>
        </p:nvGraphicFramePr>
        <p:xfrm>
          <a:off x="2365377" y="1540580"/>
          <a:ext cx="4187823" cy="5317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61DA0D0F-5FE5-4E53-BA20-9094DC4C0782}"/>
              </a:ext>
            </a:extLst>
          </p:cNvPr>
          <p:cNvSpPr/>
          <p:nvPr/>
        </p:nvSpPr>
        <p:spPr>
          <a:xfrm>
            <a:off x="2133600" y="3962400"/>
            <a:ext cx="4572000" cy="1287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204034-DBF1-4613-A6C7-BD326CFAC32D}"/>
              </a:ext>
            </a:extLst>
          </p:cNvPr>
          <p:cNvSpPr txBox="1"/>
          <p:nvPr/>
        </p:nvSpPr>
        <p:spPr>
          <a:xfrm>
            <a:off x="8602665" y="6564868"/>
            <a:ext cx="54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509308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EB9693-78A0-4458-A83C-6CC50A886CEA}"/>
              </a:ext>
            </a:extLst>
          </p:cNvPr>
          <p:cNvSpPr/>
          <p:nvPr/>
        </p:nvSpPr>
        <p:spPr>
          <a:xfrm>
            <a:off x="0" y="1357184"/>
            <a:ext cx="9144000" cy="55626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D7ED99-0170-41D4-8980-ACB2E7339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241504"/>
            <a:ext cx="6172200" cy="994172"/>
          </a:xfrm>
        </p:spPr>
        <p:txBody>
          <a:bodyPr/>
          <a:lstStyle/>
          <a:p>
            <a:pPr algn="ctr"/>
            <a:r>
              <a:rPr lang="en-US" dirty="0"/>
              <a:t>Model Development: Mixture Density Model</a:t>
            </a:r>
            <a:endParaRPr lang="en-US" sz="2475" dirty="0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15F7B383-C624-4DD9-A1D4-5CCC9C862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93" y="1600200"/>
            <a:ext cx="8451617" cy="5036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58ECF3-03B5-4A9D-A384-83656D0AE548}"/>
              </a:ext>
            </a:extLst>
          </p:cNvPr>
          <p:cNvSpPr txBox="1"/>
          <p:nvPr/>
        </p:nvSpPr>
        <p:spPr>
          <a:xfrm>
            <a:off x="8686800" y="65648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77352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2981D1-C49A-4087-97BD-E44718D3D81B}"/>
              </a:ext>
            </a:extLst>
          </p:cNvPr>
          <p:cNvSpPr/>
          <p:nvPr/>
        </p:nvSpPr>
        <p:spPr>
          <a:xfrm>
            <a:off x="0" y="1371600"/>
            <a:ext cx="9144000" cy="55626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E2DA33-BF3F-469D-ACEA-6E3AA612F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125" y="191748"/>
            <a:ext cx="5619750" cy="994172"/>
          </a:xfrm>
        </p:spPr>
        <p:txBody>
          <a:bodyPr/>
          <a:lstStyle/>
          <a:p>
            <a:pPr algn="ctr"/>
            <a:r>
              <a:rPr lang="en-US" dirty="0"/>
              <a:t>Model Development: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CAEB9-218E-4C17-BB73-2B66FF339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76400"/>
            <a:ext cx="3429000" cy="4174096"/>
          </a:xfrm>
        </p:spPr>
        <p:txBody>
          <a:bodyPr/>
          <a:lstStyle/>
          <a:p>
            <a:r>
              <a:rPr lang="en-US" sz="2000" dirty="0">
                <a:solidFill>
                  <a:schemeClr val="bg2"/>
                </a:solidFill>
              </a:rPr>
              <a:t>Used Landsat 8 imagery spanning the globe</a:t>
            </a:r>
          </a:p>
          <a:p>
            <a:endParaRPr lang="en-US" sz="2000" dirty="0">
              <a:solidFill>
                <a:schemeClr val="bg2"/>
              </a:solidFill>
            </a:endParaRPr>
          </a:p>
          <a:p>
            <a:r>
              <a:rPr lang="en-US" sz="2000" dirty="0">
                <a:solidFill>
                  <a:schemeClr val="bg2"/>
                </a:solidFill>
              </a:rPr>
              <a:t>Images were screened for clouds </a:t>
            </a:r>
          </a:p>
          <a:p>
            <a:endParaRPr lang="en-US" sz="2000" dirty="0">
              <a:solidFill>
                <a:schemeClr val="bg2"/>
              </a:solidFill>
            </a:endParaRPr>
          </a:p>
          <a:p>
            <a:r>
              <a:rPr lang="en-US" sz="2000" dirty="0">
                <a:solidFill>
                  <a:schemeClr val="bg2"/>
                </a:solidFill>
              </a:rPr>
              <a:t>Over 2 million data points acquired over the years 2018 &amp; 2020</a:t>
            </a:r>
          </a:p>
          <a:p>
            <a:pPr lvl="1"/>
            <a:r>
              <a:rPr lang="en-US" sz="1600" dirty="0">
                <a:solidFill>
                  <a:schemeClr val="bg2"/>
                </a:solidFill>
              </a:rPr>
              <a:t>Filtered down to 750,000 data points</a:t>
            </a:r>
          </a:p>
          <a:p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1BE48D2F-946C-4254-B444-7D0DD35FF3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3903" y="1772308"/>
            <a:ext cx="4888523" cy="3971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BA7C51-17A4-4992-AF9F-30DEF53E3CFC}"/>
              </a:ext>
            </a:extLst>
          </p:cNvPr>
          <p:cNvSpPr txBox="1"/>
          <p:nvPr/>
        </p:nvSpPr>
        <p:spPr>
          <a:xfrm>
            <a:off x="4226513" y="5808702"/>
            <a:ext cx="461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Training data used for modeling </a:t>
            </a:r>
          </a:p>
        </p:txBody>
      </p:sp>
      <p:pic>
        <p:nvPicPr>
          <p:cNvPr id="2054" name="Picture 6" descr="Google Earth Engine Frequently Asked Questions - AppGeo">
            <a:extLst>
              <a:ext uri="{FF2B5EF4-FFF2-40B4-BE49-F238E27FC236}">
                <a16:creationId xmlns:a16="http://schemas.microsoft.com/office/drawing/2014/main" id="{2FBD5F6B-4196-4736-A312-3426FAF7A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6855" r="11855" b="19868"/>
          <a:stretch/>
        </p:blipFill>
        <p:spPr bwMode="auto">
          <a:xfrm>
            <a:off x="4153901" y="4983733"/>
            <a:ext cx="1346224" cy="76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E079DA-69A0-4B3D-A4DE-63924E5C3376}"/>
              </a:ext>
            </a:extLst>
          </p:cNvPr>
          <p:cNvSpPr txBox="1"/>
          <p:nvPr/>
        </p:nvSpPr>
        <p:spPr>
          <a:xfrm>
            <a:off x="8686800" y="65648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77708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18"/>
    </mc:Choice>
    <mc:Fallback xmlns="">
      <p:transition spd="slow" advTm="40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E3A79D-F920-4B64-8816-0E8605CA43B5}"/>
              </a:ext>
            </a:extLst>
          </p:cNvPr>
          <p:cNvSpPr/>
          <p:nvPr/>
        </p:nvSpPr>
        <p:spPr>
          <a:xfrm>
            <a:off x="0" y="1357184"/>
            <a:ext cx="9144000" cy="55626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0C2BE4-A29A-4DDD-BCB9-FA059883A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2" y="419597"/>
            <a:ext cx="6048375" cy="508000"/>
          </a:xfrm>
        </p:spPr>
        <p:txBody>
          <a:bodyPr/>
          <a:lstStyle/>
          <a:p>
            <a:pPr algn="ctr"/>
            <a:r>
              <a:rPr lang="en-US" dirty="0"/>
              <a:t>Model Testing: Lake Michigan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658B7-5B8E-4A82-B39E-91A2C0EBB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5" y="1989138"/>
            <a:ext cx="4484687" cy="4716462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Test model on unseen data</a:t>
            </a:r>
          </a:p>
          <a:p>
            <a:r>
              <a:rPr lang="en-US" dirty="0">
                <a:solidFill>
                  <a:schemeClr val="bg2"/>
                </a:solidFill>
              </a:rPr>
              <a:t>Cloud free image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Tests data without interference </a:t>
            </a:r>
          </a:p>
          <a:p>
            <a:r>
              <a:rPr lang="en-US" dirty="0">
                <a:solidFill>
                  <a:schemeClr val="bg2"/>
                </a:solidFill>
              </a:rPr>
              <a:t>Plotted both </a:t>
            </a:r>
            <a:r>
              <a:rPr lang="el-GR" dirty="0">
                <a:solidFill>
                  <a:schemeClr val="bg2"/>
                </a:solidFill>
              </a:rPr>
              <a:t>ρ</a:t>
            </a:r>
            <a:r>
              <a:rPr lang="en-US" baseline="-25000" dirty="0">
                <a:solidFill>
                  <a:schemeClr val="bg2"/>
                </a:solidFill>
              </a:rPr>
              <a:t>t</a:t>
            </a:r>
            <a:r>
              <a:rPr lang="en-US" dirty="0">
                <a:solidFill>
                  <a:schemeClr val="bg2"/>
                </a:solidFill>
              </a:rPr>
              <a:t> and AE corrected reflectance (</a:t>
            </a:r>
            <a:r>
              <a:rPr lang="el-GR" dirty="0">
                <a:solidFill>
                  <a:schemeClr val="bg2"/>
                </a:solidFill>
              </a:rPr>
              <a:t>ρ</a:t>
            </a:r>
            <a:r>
              <a:rPr lang="en-US" baseline="-25000" dirty="0">
                <a:solidFill>
                  <a:schemeClr val="bg2"/>
                </a:solidFill>
              </a:rPr>
              <a:t>AEC</a:t>
            </a:r>
            <a:r>
              <a:rPr lang="en-US" dirty="0">
                <a:solidFill>
                  <a:schemeClr val="bg2"/>
                </a:solidFill>
              </a:rPr>
              <a:t>)</a:t>
            </a:r>
          </a:p>
          <a:p>
            <a:r>
              <a:rPr lang="en-US" dirty="0">
                <a:solidFill>
                  <a:schemeClr val="bg2"/>
                </a:solidFill>
              </a:rPr>
              <a:t>Red line is the test area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15C9C4-B21F-47A4-B2C4-F742608C9C77}"/>
              </a:ext>
            </a:extLst>
          </p:cNvPr>
          <p:cNvSpPr txBox="1"/>
          <p:nvPr/>
        </p:nvSpPr>
        <p:spPr>
          <a:xfrm>
            <a:off x="5186978" y="488848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Stretched True Color Image of Lake Michigan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BD82CE-9A11-4480-AE2B-146D425FE068}"/>
              </a:ext>
            </a:extLst>
          </p:cNvPr>
          <p:cNvSpPr txBox="1"/>
          <p:nvPr/>
        </p:nvSpPr>
        <p:spPr>
          <a:xfrm>
            <a:off x="8686800" y="65648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AB3E29-2A17-41A0-8FC6-73E7CF780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891" y="2061826"/>
            <a:ext cx="4028800" cy="273434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AD4CA9-35BA-440A-8CB8-2E37209CCB18}"/>
              </a:ext>
            </a:extLst>
          </p:cNvPr>
          <p:cNvCxnSpPr>
            <a:cxnSpLocks/>
          </p:cNvCxnSpPr>
          <p:nvPr/>
        </p:nvCxnSpPr>
        <p:spPr>
          <a:xfrm>
            <a:off x="5741987" y="3429000"/>
            <a:ext cx="3173413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53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3E741CE-8E9B-4695-A862-E5D840506F79}"/>
              </a:ext>
            </a:extLst>
          </p:cNvPr>
          <p:cNvSpPr/>
          <p:nvPr/>
        </p:nvSpPr>
        <p:spPr>
          <a:xfrm>
            <a:off x="0" y="1357184"/>
            <a:ext cx="9144000" cy="55626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5B432C11-9E19-4C6C-9DFE-EF4FA0E23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8" y="1620087"/>
            <a:ext cx="6705602" cy="5029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7058A3-DECF-4C35-BB8C-66F0B178D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0" y="-42387"/>
            <a:ext cx="8489950" cy="128930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Model Testing: Corrected vs Uncorrected Lake Michigan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4F5CCC-EBFE-4C26-BA14-1A103EA036ED}"/>
              </a:ext>
            </a:extLst>
          </p:cNvPr>
          <p:cNvCxnSpPr/>
          <p:nvPr/>
        </p:nvCxnSpPr>
        <p:spPr>
          <a:xfrm>
            <a:off x="3255415" y="2477973"/>
            <a:ext cx="0" cy="1600200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59DEA7-D2D1-4279-A3F2-1A85306BF609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1824256" y="3087573"/>
            <a:ext cx="1431161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992902F-B4C2-4D67-9229-50565EFF6491}"/>
              </a:ext>
            </a:extLst>
          </p:cNvPr>
          <p:cNvSpPr txBox="1"/>
          <p:nvPr/>
        </p:nvSpPr>
        <p:spPr>
          <a:xfrm>
            <a:off x="319816" y="2625908"/>
            <a:ext cx="1504438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Percent Difference: 9.65%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D06E59-2099-40DC-9581-E3261D6EF40B}"/>
              </a:ext>
            </a:extLst>
          </p:cNvPr>
          <p:cNvCxnSpPr>
            <a:cxnSpLocks/>
          </p:cNvCxnSpPr>
          <p:nvPr/>
        </p:nvCxnSpPr>
        <p:spPr>
          <a:xfrm>
            <a:off x="7924800" y="5715000"/>
            <a:ext cx="0" cy="228600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6172B38-B4AF-4061-8C54-FBB384559E16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824256" y="5844064"/>
            <a:ext cx="6084597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AFAD7C9-7900-42F8-B262-8AFB031B5F0F}"/>
              </a:ext>
            </a:extLst>
          </p:cNvPr>
          <p:cNvSpPr txBox="1"/>
          <p:nvPr/>
        </p:nvSpPr>
        <p:spPr>
          <a:xfrm>
            <a:off x="319816" y="5382399"/>
            <a:ext cx="1504438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Percent Difference: 0.487%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6310F2-4B21-4BB5-B30D-2C67D438498F}"/>
              </a:ext>
            </a:extLst>
          </p:cNvPr>
          <p:cNvSpPr txBox="1"/>
          <p:nvPr/>
        </p:nvSpPr>
        <p:spPr>
          <a:xfrm>
            <a:off x="8686800" y="65648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73703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3E741CE-8E9B-4695-A862-E5D840506F79}"/>
              </a:ext>
            </a:extLst>
          </p:cNvPr>
          <p:cNvSpPr/>
          <p:nvPr/>
        </p:nvSpPr>
        <p:spPr>
          <a:xfrm>
            <a:off x="0" y="1357184"/>
            <a:ext cx="9144000" cy="55626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9B859450-D273-4566-BCFF-D1F53E58A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638300"/>
            <a:ext cx="6553200" cy="4914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7058A3-DECF-4C35-BB8C-66F0B178D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0" y="-42387"/>
            <a:ext cx="8489950" cy="128930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Model Testing: Corrected vs Uncorrected Lake Michigan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90533BA-B29B-492E-8C41-13B3135107D4}"/>
              </a:ext>
            </a:extLst>
          </p:cNvPr>
          <p:cNvCxnSpPr>
            <a:cxnSpLocks/>
          </p:cNvCxnSpPr>
          <p:nvPr/>
        </p:nvCxnSpPr>
        <p:spPr>
          <a:xfrm>
            <a:off x="3352800" y="2514600"/>
            <a:ext cx="0" cy="2362200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12051D-56AE-4D36-9350-D5332C5F3D45}"/>
              </a:ext>
            </a:extLst>
          </p:cNvPr>
          <p:cNvCxnSpPr>
            <a:cxnSpLocks/>
          </p:cNvCxnSpPr>
          <p:nvPr/>
        </p:nvCxnSpPr>
        <p:spPr>
          <a:xfrm>
            <a:off x="2036214" y="3170414"/>
            <a:ext cx="1316586" cy="29986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CB5D854-1B43-4FF0-926A-DE554C9DDA1C}"/>
              </a:ext>
            </a:extLst>
          </p:cNvPr>
          <p:cNvSpPr txBox="1"/>
          <p:nvPr/>
        </p:nvSpPr>
        <p:spPr>
          <a:xfrm>
            <a:off x="531776" y="2708749"/>
            <a:ext cx="1504438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Percent Difference: 40.24%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BB3BE16-6610-451D-AC56-F82BEA789D19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2006088" y="5791200"/>
            <a:ext cx="5994912" cy="381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ABA994C-221A-41C6-B8CF-AF78BE5D512F}"/>
              </a:ext>
            </a:extLst>
          </p:cNvPr>
          <p:cNvCxnSpPr>
            <a:cxnSpLocks/>
          </p:cNvCxnSpPr>
          <p:nvPr/>
        </p:nvCxnSpPr>
        <p:spPr>
          <a:xfrm>
            <a:off x="8001000" y="5715000"/>
            <a:ext cx="0" cy="228600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E416C4C-D6AA-41EC-838B-A2930AE31338}"/>
              </a:ext>
            </a:extLst>
          </p:cNvPr>
          <p:cNvSpPr txBox="1"/>
          <p:nvPr/>
        </p:nvSpPr>
        <p:spPr>
          <a:xfrm>
            <a:off x="501650" y="5367635"/>
            <a:ext cx="1504438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Percent Difference: 1.05%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311D15-D431-4F11-9BBB-B056440B1348}"/>
              </a:ext>
            </a:extLst>
          </p:cNvPr>
          <p:cNvSpPr txBox="1"/>
          <p:nvPr/>
        </p:nvSpPr>
        <p:spPr>
          <a:xfrm>
            <a:off x="8686800" y="65648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74254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491143-00AC-4C63-9118-1CCC56FF52F3}"/>
              </a:ext>
            </a:extLst>
          </p:cNvPr>
          <p:cNvSpPr/>
          <p:nvPr/>
        </p:nvSpPr>
        <p:spPr>
          <a:xfrm>
            <a:off x="0" y="1357184"/>
            <a:ext cx="9144000" cy="55626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689774-7C13-4FFA-A254-326962D4F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580" y="452900"/>
            <a:ext cx="7834312" cy="508000"/>
          </a:xfrm>
        </p:spPr>
        <p:txBody>
          <a:bodyPr/>
          <a:lstStyle/>
          <a:p>
            <a:pPr algn="ctr"/>
            <a:r>
              <a:rPr lang="en-US" dirty="0"/>
              <a:t>Testing: Multi-Image Percent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79E68-A95C-439C-A837-99136986C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55" y="1641752"/>
            <a:ext cx="7761287" cy="830262"/>
          </a:xfrm>
        </p:spPr>
        <p:txBody>
          <a:bodyPr/>
          <a:lstStyle/>
          <a:p>
            <a:r>
              <a:rPr lang="en-US" dirty="0">
                <a:solidFill>
                  <a:srgbClr val="080808"/>
                </a:solidFill>
              </a:rPr>
              <a:t>Testing was done on 10 different scenes at 10 different locations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FC1C41C-1012-41BB-8FA6-0B95FDEBE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136895"/>
              </p:ext>
            </p:extLst>
          </p:nvPr>
        </p:nvGraphicFramePr>
        <p:xfrm>
          <a:off x="849086" y="3215946"/>
          <a:ext cx="7353300" cy="3238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325">
                  <a:extLst>
                    <a:ext uri="{9D8B030D-6E8A-4147-A177-3AD203B41FA5}">
                      <a16:colId xmlns:a16="http://schemas.microsoft.com/office/drawing/2014/main" val="1575078396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4172737714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2196727290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1260515835"/>
                    </a:ext>
                  </a:extLst>
                </a:gridCol>
              </a:tblGrid>
              <a:tr h="464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 % Diff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 % Diff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Ave % Diff for 1 pixel Distance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055961"/>
                  </a:ext>
                </a:extLst>
              </a:tr>
              <a:tr h="464820">
                <a:tc>
                  <a:txBody>
                    <a:bodyPr/>
                    <a:lstStyle/>
                    <a:p>
                      <a:r>
                        <a:rPr lang="en-US" dirty="0" err="1"/>
                        <a:t>ρ</a:t>
                      </a:r>
                      <a:r>
                        <a:rPr lang="en-US" baseline="-25000" dirty="0" err="1"/>
                        <a:t>t</a:t>
                      </a:r>
                      <a:r>
                        <a:rPr lang="en-US" dirty="0"/>
                        <a:t>(440)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946801"/>
                  </a:ext>
                </a:extLst>
              </a:tr>
              <a:tr h="464820">
                <a:tc>
                  <a:txBody>
                    <a:bodyPr/>
                    <a:lstStyle/>
                    <a:p>
                      <a:r>
                        <a:rPr lang="en-US" dirty="0" err="1"/>
                        <a:t>ρ</a:t>
                      </a:r>
                      <a:r>
                        <a:rPr lang="en-US" baseline="-25000" dirty="0" err="1"/>
                        <a:t>t</a:t>
                      </a:r>
                      <a:r>
                        <a:rPr lang="en-US" dirty="0"/>
                        <a:t>(480)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377139"/>
                  </a:ext>
                </a:extLst>
              </a:tr>
              <a:tr h="464820">
                <a:tc>
                  <a:txBody>
                    <a:bodyPr/>
                    <a:lstStyle/>
                    <a:p>
                      <a:r>
                        <a:rPr lang="en-US" dirty="0" err="1"/>
                        <a:t>ρ</a:t>
                      </a:r>
                      <a:r>
                        <a:rPr lang="en-US" baseline="-25000" dirty="0" err="1"/>
                        <a:t>t</a:t>
                      </a:r>
                      <a:r>
                        <a:rPr lang="en-US" dirty="0"/>
                        <a:t>(560)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615451"/>
                  </a:ext>
                </a:extLst>
              </a:tr>
              <a:tr h="464820">
                <a:tc>
                  <a:txBody>
                    <a:bodyPr/>
                    <a:lstStyle/>
                    <a:p>
                      <a:r>
                        <a:rPr lang="en-US" dirty="0" err="1"/>
                        <a:t>ρ</a:t>
                      </a:r>
                      <a:r>
                        <a:rPr lang="en-US" baseline="-25000" dirty="0" err="1"/>
                        <a:t>t</a:t>
                      </a:r>
                      <a:r>
                        <a:rPr lang="en-US" dirty="0"/>
                        <a:t>(655)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040574"/>
                  </a:ext>
                </a:extLst>
              </a:tr>
              <a:tr h="464820">
                <a:tc>
                  <a:txBody>
                    <a:bodyPr/>
                    <a:lstStyle/>
                    <a:p>
                      <a:r>
                        <a:rPr lang="en-US" dirty="0" err="1"/>
                        <a:t>ρ</a:t>
                      </a:r>
                      <a:r>
                        <a:rPr lang="en-US" baseline="-25000" dirty="0" err="1"/>
                        <a:t>t</a:t>
                      </a:r>
                      <a:r>
                        <a:rPr lang="en-US" dirty="0"/>
                        <a:t>(865)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08685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6F6E49E-0183-4AB7-9493-AF74DB2CD0D4}"/>
              </a:ext>
            </a:extLst>
          </p:cNvPr>
          <p:cNvSpPr txBox="1"/>
          <p:nvPr/>
        </p:nvSpPr>
        <p:spPr>
          <a:xfrm>
            <a:off x="1714500" y="28194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Percent Difference Table for corrected vs uncorrected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A9DC50-52FB-4BC7-9CD7-EB7AF850C586}"/>
              </a:ext>
            </a:extLst>
          </p:cNvPr>
          <p:cNvSpPr txBox="1"/>
          <p:nvPr/>
        </p:nvSpPr>
        <p:spPr>
          <a:xfrm>
            <a:off x="8686800" y="65648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4088957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B0BD8B-9400-458C-A712-96B04C504B44}"/>
              </a:ext>
            </a:extLst>
          </p:cNvPr>
          <p:cNvSpPr/>
          <p:nvPr/>
        </p:nvSpPr>
        <p:spPr>
          <a:xfrm>
            <a:off x="0" y="1371600"/>
            <a:ext cx="9144000" cy="55626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10500-1C0C-48B1-98B8-096E0152A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90" y="476250"/>
            <a:ext cx="8207375" cy="508000"/>
          </a:xfrm>
        </p:spPr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41CDA80-8584-4794-BD58-14773790D5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023374"/>
              </p:ext>
            </p:extLst>
          </p:nvPr>
        </p:nvGraphicFramePr>
        <p:xfrm>
          <a:off x="2365377" y="1540580"/>
          <a:ext cx="4419600" cy="5393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61DA0D0F-5FE5-4E53-BA20-9094DC4C0782}"/>
              </a:ext>
            </a:extLst>
          </p:cNvPr>
          <p:cNvSpPr/>
          <p:nvPr/>
        </p:nvSpPr>
        <p:spPr>
          <a:xfrm>
            <a:off x="2212977" y="5317420"/>
            <a:ext cx="4572000" cy="1287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204034-DBF1-4613-A6C7-BD326CFAC32D}"/>
              </a:ext>
            </a:extLst>
          </p:cNvPr>
          <p:cNvSpPr txBox="1"/>
          <p:nvPr/>
        </p:nvSpPr>
        <p:spPr>
          <a:xfrm>
            <a:off x="8602665" y="6564868"/>
            <a:ext cx="54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935262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548765-67A8-4F30-A129-FA87CAAEBEC0}"/>
              </a:ext>
            </a:extLst>
          </p:cNvPr>
          <p:cNvSpPr/>
          <p:nvPr/>
        </p:nvSpPr>
        <p:spPr>
          <a:xfrm>
            <a:off x="0" y="1357184"/>
            <a:ext cx="9144000" cy="55626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Symbols of NASA | NASA">
            <a:extLst>
              <a:ext uri="{FF2B5EF4-FFF2-40B4-BE49-F238E27FC236}">
                <a16:creationId xmlns:a16="http://schemas.microsoft.com/office/drawing/2014/main" id="{BDA19B0B-B5E5-84E2-A30D-472E8582E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062" y="5599770"/>
            <a:ext cx="2829871" cy="141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287475-4A55-42BF-A1EA-B8FEA0A18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056" y="400756"/>
            <a:ext cx="6048375" cy="508000"/>
          </a:xfrm>
        </p:spPr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CB1D1-7773-4030-8504-3D8D71A34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97" y="1574494"/>
            <a:ext cx="9139694" cy="4476750"/>
          </a:xfrm>
        </p:spPr>
        <p:txBody>
          <a:bodyPr/>
          <a:lstStyle/>
          <a:p>
            <a:r>
              <a:rPr lang="en-US" sz="2400" dirty="0">
                <a:solidFill>
                  <a:schemeClr val="bg2"/>
                </a:solidFill>
                <a:cs typeface="Arial"/>
              </a:rPr>
              <a:t>Conclusions</a:t>
            </a:r>
          </a:p>
          <a:p>
            <a:pPr lvl="1"/>
            <a:r>
              <a:rPr lang="en-US" sz="2000" dirty="0">
                <a:solidFill>
                  <a:schemeClr val="bg2"/>
                </a:solidFill>
                <a:cs typeface="Arial"/>
              </a:rPr>
              <a:t>Encouraging initial results observed for an operational model to reduce the impacts of AE in L8 imagery </a:t>
            </a:r>
          </a:p>
          <a:p>
            <a:pPr lvl="1"/>
            <a:r>
              <a:rPr lang="en-US" sz="2000" dirty="0">
                <a:solidFill>
                  <a:schemeClr val="bg2"/>
                </a:solidFill>
                <a:cs typeface="Arial"/>
              </a:rPr>
              <a:t>Maximum % difference of 84%</a:t>
            </a:r>
          </a:p>
          <a:p>
            <a:pPr lvl="1"/>
            <a:r>
              <a:rPr lang="en-US" sz="2000" dirty="0">
                <a:solidFill>
                  <a:schemeClr val="bg2"/>
                </a:solidFill>
                <a:cs typeface="Arial"/>
              </a:rPr>
              <a:t>Intended to work in all situations </a:t>
            </a:r>
          </a:p>
          <a:p>
            <a:pPr lvl="1"/>
            <a:r>
              <a:rPr lang="en-US" sz="2000" dirty="0">
                <a:solidFill>
                  <a:schemeClr val="bg2"/>
                </a:solidFill>
                <a:cs typeface="Arial"/>
              </a:rPr>
              <a:t>A potential method for the removal of AE for future in-water products</a:t>
            </a:r>
          </a:p>
          <a:p>
            <a:r>
              <a:rPr lang="en-US" sz="2400" dirty="0">
                <a:solidFill>
                  <a:schemeClr val="bg2"/>
                </a:solidFill>
                <a:cs typeface="Arial"/>
              </a:rPr>
              <a:t>Future Work</a:t>
            </a:r>
          </a:p>
          <a:p>
            <a:pPr lvl="1"/>
            <a:r>
              <a:rPr lang="en-US" sz="2000" dirty="0">
                <a:solidFill>
                  <a:schemeClr val="bg2"/>
                </a:solidFill>
                <a:cs typeface="Arial"/>
              </a:rPr>
              <a:t>Implement Rayleigh correction to improve model performance</a:t>
            </a:r>
          </a:p>
          <a:p>
            <a:pPr lvl="1"/>
            <a:r>
              <a:rPr lang="en-US" sz="2000" dirty="0">
                <a:solidFill>
                  <a:schemeClr val="bg2"/>
                </a:solidFill>
                <a:cs typeface="Arial"/>
              </a:rPr>
              <a:t>Quantitively assess the performance using matchups </a:t>
            </a:r>
          </a:p>
          <a:p>
            <a:pPr lvl="2"/>
            <a:r>
              <a:rPr lang="en-US" sz="2000" dirty="0">
                <a:solidFill>
                  <a:schemeClr val="bg2"/>
                </a:solidFill>
                <a:cs typeface="Arial"/>
              </a:rPr>
              <a:t>Global AERONET-OC</a:t>
            </a:r>
          </a:p>
          <a:p>
            <a:pPr lvl="2"/>
            <a:r>
              <a:rPr lang="en-US" sz="2000" dirty="0">
                <a:solidFill>
                  <a:schemeClr val="bg2"/>
                </a:solidFill>
                <a:cs typeface="Arial"/>
              </a:rPr>
              <a:t>GLORIA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45DBCA-2B5D-417E-B2F0-24CF542D8010}"/>
              </a:ext>
            </a:extLst>
          </p:cNvPr>
          <p:cNvSpPr txBox="1"/>
          <p:nvPr/>
        </p:nvSpPr>
        <p:spPr>
          <a:xfrm>
            <a:off x="8686800" y="65648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</a:t>
            </a:r>
          </a:p>
        </p:txBody>
      </p:sp>
      <p:pic>
        <p:nvPicPr>
          <p:cNvPr id="9" name="Picture 8" descr="Google Earth Engine Frequently Asked Questions - AppGeo">
            <a:extLst>
              <a:ext uri="{FF2B5EF4-FFF2-40B4-BE49-F238E27FC236}">
                <a16:creationId xmlns:a16="http://schemas.microsoft.com/office/drawing/2014/main" id="{5A0518DC-06CE-CA2B-348A-CC467D06F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6855" r="11855" b="19868"/>
          <a:stretch/>
        </p:blipFill>
        <p:spPr bwMode="auto">
          <a:xfrm>
            <a:off x="5727853" y="5759380"/>
            <a:ext cx="2096967" cy="117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279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B0BD8B-9400-458C-A712-96B04C504B44}"/>
              </a:ext>
            </a:extLst>
          </p:cNvPr>
          <p:cNvSpPr/>
          <p:nvPr/>
        </p:nvSpPr>
        <p:spPr>
          <a:xfrm>
            <a:off x="0" y="1371600"/>
            <a:ext cx="9144000" cy="55626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10500-1C0C-48B1-98B8-096E0152A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90" y="476250"/>
            <a:ext cx="8207375" cy="508000"/>
          </a:xfrm>
        </p:spPr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41CDA80-8584-4794-BD58-14773790D5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3704164"/>
              </p:ext>
            </p:extLst>
          </p:nvPr>
        </p:nvGraphicFramePr>
        <p:xfrm>
          <a:off x="2365376" y="1540580"/>
          <a:ext cx="4416423" cy="5317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61DA0D0F-5FE5-4E53-BA20-9094DC4C0782}"/>
              </a:ext>
            </a:extLst>
          </p:cNvPr>
          <p:cNvSpPr/>
          <p:nvPr/>
        </p:nvSpPr>
        <p:spPr>
          <a:xfrm>
            <a:off x="2209800" y="1379360"/>
            <a:ext cx="4572000" cy="1287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204034-DBF1-4613-A6C7-BD326CFAC32D}"/>
              </a:ext>
            </a:extLst>
          </p:cNvPr>
          <p:cNvSpPr txBox="1"/>
          <p:nvPr/>
        </p:nvSpPr>
        <p:spPr>
          <a:xfrm>
            <a:off x="8839200" y="65648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2351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BE6E31-0993-48D7-AA0F-DA84A049C932}"/>
              </a:ext>
            </a:extLst>
          </p:cNvPr>
          <p:cNvSpPr/>
          <p:nvPr/>
        </p:nvSpPr>
        <p:spPr>
          <a:xfrm>
            <a:off x="0" y="1357184"/>
            <a:ext cx="9144000" cy="55626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B8B1F-AD77-47DE-9198-ABF6FBDE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E00-8F47-4FCA-842C-2FF440ABB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5" y="1989138"/>
            <a:ext cx="8207375" cy="502126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rgbClr val="080808"/>
                </a:solidFill>
              </a:rPr>
              <a:t>[1]	Pan, Y.; </a:t>
            </a:r>
            <a:r>
              <a:rPr lang="en-US" sz="1800" dirty="0" err="1">
                <a:solidFill>
                  <a:srgbClr val="080808"/>
                </a:solidFill>
              </a:rPr>
              <a:t>Bélanger</a:t>
            </a:r>
            <a:r>
              <a:rPr lang="en-US" sz="1800" dirty="0">
                <a:solidFill>
                  <a:srgbClr val="080808"/>
                </a:solidFill>
              </a:rPr>
              <a:t>, S.; </a:t>
            </a:r>
            <a:r>
              <a:rPr lang="en-US" sz="1800" dirty="0" err="1">
                <a:solidFill>
                  <a:srgbClr val="080808"/>
                </a:solidFill>
              </a:rPr>
              <a:t>Huot</a:t>
            </a:r>
            <a:r>
              <a:rPr lang="en-US" sz="1800" dirty="0">
                <a:solidFill>
                  <a:srgbClr val="080808"/>
                </a:solidFill>
              </a:rPr>
              <a:t>, Y. Evaluation of Atmospheric Correction Algorithms over Lakes for High-Resolution Multispectral Imagery: Implications of Adjacency Effect. Remote Sens. 2022, 14, 2979. https://doi.org/10.3390/rs14132979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</a:rPr>
              <a:t>[2]	Bryan A. Franz, Sean W. Bailey, Norman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</a:rPr>
              <a:t>Kuring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</a:rPr>
              <a:t>, P. Jeremy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</a:rPr>
              <a:t>Werdell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</a:rPr>
              <a:t>, "Ocean color measurements with the Operational Land Imager on Landsat-8: implementation and evaluation in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</a:rPr>
              <a:t>SeaDAS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</a:rPr>
              <a:t>," J. Appl. Rem. Sens. 9(1) 096070 (25 March 2015)</a:t>
            </a:r>
            <a:r>
              <a:rPr lang="en-US" sz="1800" u="sng" dirty="0">
                <a:solidFill>
                  <a:srgbClr val="333333"/>
                </a:solidFill>
                <a:latin typeface="Arial" panose="020B0604020202020204" pitchFamily="34" charset="0"/>
                <a:hlinkClick r:id="rId2"/>
              </a:rPr>
              <a:t> https://doi.org/10.1117/1.JRS.9.096070</a:t>
            </a:r>
            <a:endParaRPr lang="en-US" sz="1800" u="sng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</a:rPr>
              <a:t>[3]	Otterman J, Fraser RS. Adjacency effects on imaging by surface reflection and atmospheric scattering: cross radiance to zenith. Appl Opt. 1979 Aug 15;18(16):2852-60.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</a:rPr>
              <a:t>doi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</a:rPr>
              <a:t>: 10.1364/AO.18.002852. PMID: 20212762.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</a:rPr>
              <a:t>[4]	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hlinkClick r:id="rId3"/>
              </a:rPr>
              <a:t>https://www.usgs.gov/landsat-missions/landsat-8</a:t>
            </a:r>
            <a:endParaRPr lang="en-US" sz="18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</a:rPr>
              <a:t>[5]	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</a:rPr>
              <a:t>Bulgarelli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</a:rPr>
              <a:t>, Barbara, and Giuseppe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</a:rPr>
              <a:t>Zibordi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</a:rPr>
              <a:t>. "On the detectability of adjacency effects in ocean color remote sensing of mid-latitude coastal environments by </a:t>
            </a:r>
            <a:r>
              <a:rPr lang="en-US" sz="1800" dirty="0" err="1">
                <a:solidFill>
                  <a:srgbClr val="333333"/>
                </a:solidFill>
                <a:latin typeface="Arial" panose="020B0604020202020204" pitchFamily="34" charset="0"/>
              </a:rPr>
              <a:t>SeaWiFS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</a:rPr>
              <a:t>, MODIS-A, MERIS, OLCI, OLI and MSI." Remote sensing of environment 209 (2018): 423-438.</a:t>
            </a:r>
            <a:endParaRPr lang="en-US" sz="1800" dirty="0">
              <a:solidFill>
                <a:srgbClr val="080808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FB1F28-C2E5-4C2A-B471-87F97DEF87AE}"/>
              </a:ext>
            </a:extLst>
          </p:cNvPr>
          <p:cNvSpPr txBox="1"/>
          <p:nvPr/>
        </p:nvSpPr>
        <p:spPr>
          <a:xfrm>
            <a:off x="8686800" y="65648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432486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2152-D42D-41BD-9084-53F2D2FC1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29002"/>
            <a:ext cx="7772400" cy="136207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18213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83A5-CF25-45D5-9285-FB8F0A3B0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F887A-EE77-49CE-8A6F-60C262AB7D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D21C8D1-DB4E-4866-B709-971ED0BE4E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271708"/>
              </p:ext>
            </p:extLst>
          </p:nvPr>
        </p:nvGraphicFramePr>
        <p:xfrm>
          <a:off x="409305" y="2438400"/>
          <a:ext cx="8113711" cy="3702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8726">
                  <a:extLst>
                    <a:ext uri="{9D8B030D-6E8A-4147-A177-3AD203B41FA5}">
                      <a16:colId xmlns:a16="http://schemas.microsoft.com/office/drawing/2014/main" val="1951374238"/>
                    </a:ext>
                  </a:extLst>
                </a:gridCol>
                <a:gridCol w="815710">
                  <a:extLst>
                    <a:ext uri="{9D8B030D-6E8A-4147-A177-3AD203B41FA5}">
                      <a16:colId xmlns:a16="http://schemas.microsoft.com/office/drawing/2014/main" val="302437124"/>
                    </a:ext>
                  </a:extLst>
                </a:gridCol>
                <a:gridCol w="848686">
                  <a:extLst>
                    <a:ext uri="{9D8B030D-6E8A-4147-A177-3AD203B41FA5}">
                      <a16:colId xmlns:a16="http://schemas.microsoft.com/office/drawing/2014/main" val="1936269490"/>
                    </a:ext>
                  </a:extLst>
                </a:gridCol>
                <a:gridCol w="882530">
                  <a:extLst>
                    <a:ext uri="{9D8B030D-6E8A-4147-A177-3AD203B41FA5}">
                      <a16:colId xmlns:a16="http://schemas.microsoft.com/office/drawing/2014/main" val="1984948706"/>
                    </a:ext>
                  </a:extLst>
                </a:gridCol>
                <a:gridCol w="1036993">
                  <a:extLst>
                    <a:ext uri="{9D8B030D-6E8A-4147-A177-3AD203B41FA5}">
                      <a16:colId xmlns:a16="http://schemas.microsoft.com/office/drawing/2014/main" val="1702528679"/>
                    </a:ext>
                  </a:extLst>
                </a:gridCol>
                <a:gridCol w="896413">
                  <a:extLst>
                    <a:ext uri="{9D8B030D-6E8A-4147-A177-3AD203B41FA5}">
                      <a16:colId xmlns:a16="http://schemas.microsoft.com/office/drawing/2014/main" val="2424496567"/>
                    </a:ext>
                  </a:extLst>
                </a:gridCol>
                <a:gridCol w="975381">
                  <a:extLst>
                    <a:ext uri="{9D8B030D-6E8A-4147-A177-3AD203B41FA5}">
                      <a16:colId xmlns:a16="http://schemas.microsoft.com/office/drawing/2014/main" val="436350011"/>
                    </a:ext>
                  </a:extLst>
                </a:gridCol>
                <a:gridCol w="914636">
                  <a:extLst>
                    <a:ext uri="{9D8B030D-6E8A-4147-A177-3AD203B41FA5}">
                      <a16:colId xmlns:a16="http://schemas.microsoft.com/office/drawing/2014/main" val="3914029397"/>
                    </a:ext>
                  </a:extLst>
                </a:gridCol>
                <a:gridCol w="914636">
                  <a:extLst>
                    <a:ext uri="{9D8B030D-6E8A-4147-A177-3AD203B41FA5}">
                      <a16:colId xmlns:a16="http://schemas.microsoft.com/office/drawing/2014/main" val="375273687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Aerosol Optical Depth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Relative Humidity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(Mass fraction)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Planetary Boundary layer (m)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Nearby Land Reflectance </a:t>
                      </a:r>
                      <a:r>
                        <a:rPr lang="en-US" sz="1600" dirty="0" err="1">
                          <a:effectLst/>
                        </a:rPr>
                        <a:t>ρt</a:t>
                      </a:r>
                      <a:r>
                        <a:rPr lang="en-US" sz="1600" dirty="0">
                          <a:effectLst/>
                        </a:rPr>
                        <a:t>(865)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473454"/>
                  </a:ext>
                </a:extLst>
              </a:tr>
              <a:tr h="6020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chemeClr val="bg1"/>
                          </a:solidFill>
                          <a:effectLst/>
                        </a:rPr>
                        <a:t>0.02 – 0.06</a:t>
                      </a:r>
                      <a:endParaRPr lang="en-US" sz="1600" b="1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39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chemeClr val="bg1"/>
                          </a:solidFill>
                          <a:effectLst/>
                        </a:rPr>
                        <a:t>0.06 – 0.1</a:t>
                      </a:r>
                      <a:endParaRPr lang="en-US" sz="1600" b="1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39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chemeClr val="bg1"/>
                          </a:solidFill>
                          <a:effectLst/>
                        </a:rPr>
                        <a:t>0 - 0.004</a:t>
                      </a:r>
                      <a:endParaRPr lang="en-US" sz="1600" b="1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39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chemeClr val="bg1"/>
                          </a:solidFill>
                          <a:effectLst/>
                        </a:rPr>
                        <a:t>0.004 – 0.008</a:t>
                      </a:r>
                      <a:endParaRPr lang="en-US" sz="1600" b="1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39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chemeClr val="bg1"/>
                          </a:solidFill>
                          <a:effectLst/>
                        </a:rPr>
                        <a:t>0 - 1000</a:t>
                      </a:r>
                      <a:endParaRPr lang="en-US" sz="1600" b="1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39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chemeClr val="bg1"/>
                          </a:solidFill>
                          <a:effectLst/>
                        </a:rPr>
                        <a:t>1000+</a:t>
                      </a:r>
                      <a:endParaRPr lang="en-US" sz="1600" b="1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39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chemeClr val="bg1"/>
                          </a:solidFill>
                          <a:effectLst/>
                        </a:rPr>
                        <a:t>0.1 - 0.2</a:t>
                      </a:r>
                      <a:endParaRPr lang="en-US" sz="1600" b="1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39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chemeClr val="bg1"/>
                          </a:solidFill>
                          <a:effectLst/>
                        </a:rPr>
                        <a:t>0.2 - 0.3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600" b="1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39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846744"/>
                  </a:ext>
                </a:extLst>
              </a:tr>
              <a:tr h="4523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ρ</a:t>
                      </a:r>
                      <a:r>
                        <a:rPr lang="en-US" sz="1600" baseline="-25000">
                          <a:effectLst/>
                        </a:rPr>
                        <a:t>t</a:t>
                      </a:r>
                      <a:r>
                        <a:rPr lang="en-US" sz="1600">
                          <a:effectLst/>
                        </a:rPr>
                        <a:t>(440)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0.639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3.81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0.604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0.638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3.83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0.604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3.19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38381701"/>
                  </a:ext>
                </a:extLst>
              </a:tr>
              <a:tr h="4523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ρ</a:t>
                      </a:r>
                      <a:r>
                        <a:rPr lang="en-US" sz="1600" baseline="-25000">
                          <a:effectLst/>
                        </a:rPr>
                        <a:t>t</a:t>
                      </a:r>
                      <a:r>
                        <a:rPr lang="en-US" sz="1600">
                          <a:effectLst/>
                        </a:rPr>
                        <a:t>(480)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1.25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8.26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1.02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7.03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1.24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8.32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1.02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7.00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99209"/>
                  </a:ext>
                </a:extLst>
              </a:tr>
              <a:tr h="4523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ρ</a:t>
                      </a:r>
                      <a:r>
                        <a:rPr lang="en-US" sz="1600" baseline="-25000">
                          <a:effectLst/>
                        </a:rPr>
                        <a:t>t</a:t>
                      </a:r>
                      <a:r>
                        <a:rPr lang="en-US" sz="1600">
                          <a:effectLst/>
                        </a:rPr>
                        <a:t>(560)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2.92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23.1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1.93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19.9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2.91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23.3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1.93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19.7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7583076"/>
                  </a:ext>
                </a:extLst>
              </a:tr>
              <a:tr h="4523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ρ</a:t>
                      </a:r>
                      <a:r>
                        <a:rPr lang="en-US" sz="1600" baseline="-25000">
                          <a:effectLst/>
                        </a:rPr>
                        <a:t>t</a:t>
                      </a:r>
                      <a:r>
                        <a:rPr lang="en-US" sz="1600">
                          <a:effectLst/>
                        </a:rPr>
                        <a:t>(655)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3.60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21.9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3.07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18.7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3.58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22.1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3.07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18.6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3932519"/>
                  </a:ext>
                </a:extLst>
              </a:tr>
              <a:tr h="4523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ρ</a:t>
                      </a:r>
                      <a:r>
                        <a:rPr lang="en-US" sz="1600" baseline="-25000">
                          <a:effectLst/>
                        </a:rPr>
                        <a:t>t</a:t>
                      </a:r>
                      <a:r>
                        <a:rPr lang="en-US" sz="1600">
                          <a:effectLst/>
                        </a:rPr>
                        <a:t>(865)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3.45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11.4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2.51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10.58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3.43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11.5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2.51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10.5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0855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6596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5FF83-4BCD-46D8-806B-BAD5C9507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19D70-C563-485A-99D5-A0C1E8DC0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Iterations: 4000</a:t>
            </a:r>
          </a:p>
          <a:p>
            <a:r>
              <a:rPr lang="en-US" dirty="0">
                <a:solidFill>
                  <a:schemeClr val="bg2"/>
                </a:solidFill>
              </a:rPr>
              <a:t>Hidden Layers: 10</a:t>
            </a:r>
          </a:p>
          <a:p>
            <a:r>
              <a:rPr lang="en-US" dirty="0">
                <a:solidFill>
                  <a:schemeClr val="bg2"/>
                </a:solidFill>
              </a:rPr>
              <a:t>Neuron Count: 700 </a:t>
            </a:r>
          </a:p>
          <a:p>
            <a:r>
              <a:rPr lang="en-US" dirty="0">
                <a:solidFill>
                  <a:schemeClr val="bg2"/>
                </a:solidFill>
              </a:rPr>
              <a:t>Learning Rate: 1e-4</a:t>
            </a:r>
          </a:p>
          <a:p>
            <a:r>
              <a:rPr lang="en-US" dirty="0">
                <a:solidFill>
                  <a:schemeClr val="bg2"/>
                </a:solidFill>
              </a:rPr>
              <a:t>Activation Function: </a:t>
            </a:r>
            <a:r>
              <a:rPr lang="en-US" dirty="0" err="1">
                <a:solidFill>
                  <a:schemeClr val="bg2"/>
                </a:solidFill>
              </a:rPr>
              <a:t>Relu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Scaler: </a:t>
            </a:r>
            <a:r>
              <a:rPr lang="en-US" dirty="0" err="1">
                <a:solidFill>
                  <a:schemeClr val="bg2"/>
                </a:solidFill>
              </a:rPr>
              <a:t>MinMax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990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81339C-3CBC-4053-A778-B3C8A0C02914}"/>
              </a:ext>
            </a:extLst>
          </p:cNvPr>
          <p:cNvSpPr/>
          <p:nvPr/>
        </p:nvSpPr>
        <p:spPr>
          <a:xfrm>
            <a:off x="0" y="1357184"/>
            <a:ext cx="9144000" cy="55626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06359-6E78-4FF6-B5ED-FC45FC830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C9248-1045-430A-A177-526A7C706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Characterization: Identify the association of Adjacency Affects (AE) with its drivers across inland and nearshore coastal waters 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Correction: Create a model that will correct for AE before atmospheric correction 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Validation: Apply and validate said model to all water types including inland lakes and coastal waters </a:t>
            </a:r>
          </a:p>
        </p:txBody>
      </p:sp>
    </p:spTree>
    <p:extLst>
      <p:ext uri="{BB962C8B-B14F-4D97-AF65-F5344CB8AC3E}">
        <p14:creationId xmlns:p14="http://schemas.microsoft.com/office/powerpoint/2010/main" val="997491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76A8E3-4874-4E0D-A8D9-8EC490633AE1}"/>
              </a:ext>
            </a:extLst>
          </p:cNvPr>
          <p:cNvSpPr/>
          <p:nvPr/>
        </p:nvSpPr>
        <p:spPr>
          <a:xfrm>
            <a:off x="0" y="1357184"/>
            <a:ext cx="9144000" cy="55626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899EC4-6D00-4833-9D3E-025684D7C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Testing: Lake Geneva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FE0F3-F1D5-46BE-8381-0DC0E28D7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5" y="1989140"/>
            <a:ext cx="3646487" cy="4175125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Next test site: Lake Geneva</a:t>
            </a:r>
          </a:p>
          <a:p>
            <a:r>
              <a:rPr lang="en-US" dirty="0">
                <a:solidFill>
                  <a:schemeClr val="bg2"/>
                </a:solidFill>
              </a:rPr>
              <a:t>Smaller Lake</a:t>
            </a:r>
          </a:p>
          <a:p>
            <a:r>
              <a:rPr lang="en-US" dirty="0">
                <a:solidFill>
                  <a:schemeClr val="bg2"/>
                </a:solidFill>
              </a:rPr>
              <a:t>Cloudier image to test how model reacts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Tests a near worst case atmosphere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9CB940-A431-430E-81D5-13BBA9466080}"/>
              </a:ext>
            </a:extLst>
          </p:cNvPr>
          <p:cNvSpPr txBox="1"/>
          <p:nvPr/>
        </p:nvSpPr>
        <p:spPr>
          <a:xfrm>
            <a:off x="5628409" y="5539057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Lake Geneva Test Image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70CD9D-D458-4717-A3E7-907DD09A3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023" y="2630303"/>
            <a:ext cx="4324172" cy="29087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B2E11F1-A8BD-425E-867E-48041C2A87D3}"/>
              </a:ext>
            </a:extLst>
          </p:cNvPr>
          <p:cNvSpPr/>
          <p:nvPr/>
        </p:nvSpPr>
        <p:spPr>
          <a:xfrm>
            <a:off x="5638800" y="3566984"/>
            <a:ext cx="304800" cy="1143000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339C27-8655-4A10-91A3-211D230AFFC9}"/>
              </a:ext>
            </a:extLst>
          </p:cNvPr>
          <p:cNvSpPr txBox="1"/>
          <p:nvPr/>
        </p:nvSpPr>
        <p:spPr>
          <a:xfrm>
            <a:off x="8686800" y="65648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62588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07391-6995-4602-B413-ADF791BEE78C}"/>
              </a:ext>
            </a:extLst>
          </p:cNvPr>
          <p:cNvSpPr/>
          <p:nvPr/>
        </p:nvSpPr>
        <p:spPr>
          <a:xfrm>
            <a:off x="0" y="1357184"/>
            <a:ext cx="9144000" cy="55626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7058A3-DECF-4C35-BB8C-66F0B178D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0" y="-42387"/>
            <a:ext cx="6051549" cy="1289304"/>
          </a:xfrm>
        </p:spPr>
        <p:txBody>
          <a:bodyPr anchor="b">
            <a:normAutofit/>
          </a:bodyPr>
          <a:lstStyle/>
          <a:p>
            <a:r>
              <a:rPr lang="en-US" sz="2550" dirty="0"/>
              <a:t>Testing: Corrected vs Uncorrected Lake Geneva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DB2864E1-3564-4A1E-BBC2-414BEED7A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2" y="1600202"/>
            <a:ext cx="6476999" cy="485774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78A171-164F-4543-9862-ED29929FAD76}"/>
              </a:ext>
            </a:extLst>
          </p:cNvPr>
          <p:cNvCxnSpPr>
            <a:cxnSpLocks/>
          </p:cNvCxnSpPr>
          <p:nvPr/>
        </p:nvCxnSpPr>
        <p:spPr>
          <a:xfrm>
            <a:off x="3409439" y="4343400"/>
            <a:ext cx="0" cy="1066800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11A888-C249-4EC1-AB73-2ACB542EFF3B}"/>
              </a:ext>
            </a:extLst>
          </p:cNvPr>
          <p:cNvCxnSpPr>
            <a:cxnSpLocks/>
          </p:cNvCxnSpPr>
          <p:nvPr/>
        </p:nvCxnSpPr>
        <p:spPr>
          <a:xfrm flipV="1">
            <a:off x="1999228" y="4721810"/>
            <a:ext cx="1410213" cy="779006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3129CA8-3FF2-461E-B204-450083D5BCB3}"/>
              </a:ext>
            </a:extLst>
          </p:cNvPr>
          <p:cNvSpPr txBox="1"/>
          <p:nvPr/>
        </p:nvSpPr>
        <p:spPr>
          <a:xfrm>
            <a:off x="494788" y="5039151"/>
            <a:ext cx="1504438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Percent Difference: 1.59%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194494-778B-4766-9E2D-616D7A071644}"/>
              </a:ext>
            </a:extLst>
          </p:cNvPr>
          <p:cNvCxnSpPr>
            <a:cxnSpLocks/>
          </p:cNvCxnSpPr>
          <p:nvPr/>
        </p:nvCxnSpPr>
        <p:spPr>
          <a:xfrm flipV="1">
            <a:off x="1961126" y="2990851"/>
            <a:ext cx="5964786" cy="3048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F7E1D16-BACA-471B-A149-E4B18526011A}"/>
              </a:ext>
            </a:extLst>
          </p:cNvPr>
          <p:cNvCxnSpPr>
            <a:cxnSpLocks/>
          </p:cNvCxnSpPr>
          <p:nvPr/>
        </p:nvCxnSpPr>
        <p:spPr>
          <a:xfrm>
            <a:off x="7926424" y="2438400"/>
            <a:ext cx="0" cy="1219200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FE6FE9C-0E47-4D6F-9E4B-5A846950C2C2}"/>
              </a:ext>
            </a:extLst>
          </p:cNvPr>
          <p:cNvSpPr txBox="1"/>
          <p:nvPr/>
        </p:nvSpPr>
        <p:spPr>
          <a:xfrm>
            <a:off x="456432" y="2833986"/>
            <a:ext cx="1504438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Percent Difference: 1.75%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B4E82B-C521-40D3-9543-0A80DA844B2A}"/>
              </a:ext>
            </a:extLst>
          </p:cNvPr>
          <p:cNvSpPr txBox="1"/>
          <p:nvPr/>
        </p:nvSpPr>
        <p:spPr>
          <a:xfrm>
            <a:off x="8686800" y="65648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11981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07391-6995-4602-B413-ADF791BEE78C}"/>
              </a:ext>
            </a:extLst>
          </p:cNvPr>
          <p:cNvSpPr/>
          <p:nvPr/>
        </p:nvSpPr>
        <p:spPr>
          <a:xfrm>
            <a:off x="0" y="1357184"/>
            <a:ext cx="9144000" cy="55626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7058A3-DECF-4C35-BB8C-66F0B178D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0" y="-42387"/>
            <a:ext cx="6051549" cy="1289304"/>
          </a:xfrm>
        </p:spPr>
        <p:txBody>
          <a:bodyPr anchor="b">
            <a:normAutofit/>
          </a:bodyPr>
          <a:lstStyle/>
          <a:p>
            <a:r>
              <a:rPr lang="en-US" sz="2550" dirty="0"/>
              <a:t>Testing: Corrected vs Uncorrected Lake Geneva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682F41D4-3261-4967-A553-2AD8C4183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76400"/>
            <a:ext cx="6400800" cy="48006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76829F-C944-48AB-8F24-E4075072A109}"/>
              </a:ext>
            </a:extLst>
          </p:cNvPr>
          <p:cNvCxnSpPr>
            <a:cxnSpLocks/>
          </p:cNvCxnSpPr>
          <p:nvPr/>
        </p:nvCxnSpPr>
        <p:spPr>
          <a:xfrm>
            <a:off x="3441701" y="2517190"/>
            <a:ext cx="0" cy="2283410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3E5A65-9001-48EB-B133-1D8365D3A0E2}"/>
              </a:ext>
            </a:extLst>
          </p:cNvPr>
          <p:cNvCxnSpPr>
            <a:cxnSpLocks/>
          </p:cNvCxnSpPr>
          <p:nvPr/>
        </p:nvCxnSpPr>
        <p:spPr>
          <a:xfrm>
            <a:off x="1936752" y="2823438"/>
            <a:ext cx="1504951" cy="7216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7B93DE3-3DF7-415D-A622-E6948DB2B632}"/>
              </a:ext>
            </a:extLst>
          </p:cNvPr>
          <p:cNvSpPr txBox="1"/>
          <p:nvPr/>
        </p:nvSpPr>
        <p:spPr>
          <a:xfrm>
            <a:off x="432312" y="2361773"/>
            <a:ext cx="1504438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Percent Difference: 23.2%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3D0E73-329F-491E-9538-CA3B50DA084B}"/>
              </a:ext>
            </a:extLst>
          </p:cNvPr>
          <p:cNvCxnSpPr>
            <a:cxnSpLocks/>
          </p:cNvCxnSpPr>
          <p:nvPr/>
        </p:nvCxnSpPr>
        <p:spPr>
          <a:xfrm>
            <a:off x="7924800" y="4622802"/>
            <a:ext cx="0" cy="613217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F225EF-162A-40CF-8E9E-2C2A98EBFB08}"/>
              </a:ext>
            </a:extLst>
          </p:cNvPr>
          <p:cNvCxnSpPr>
            <a:cxnSpLocks/>
          </p:cNvCxnSpPr>
          <p:nvPr/>
        </p:nvCxnSpPr>
        <p:spPr>
          <a:xfrm flipV="1">
            <a:off x="2133600" y="4959272"/>
            <a:ext cx="5791200" cy="204585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9DB8DAC-1661-406C-B833-497ADAC4CD66}"/>
              </a:ext>
            </a:extLst>
          </p:cNvPr>
          <p:cNvSpPr txBox="1"/>
          <p:nvPr/>
        </p:nvSpPr>
        <p:spPr>
          <a:xfrm>
            <a:off x="629162" y="4702190"/>
            <a:ext cx="1504438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Percent Difference: 7.39%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B4F4B3-861A-40C9-8C58-C28FDAC6843F}"/>
              </a:ext>
            </a:extLst>
          </p:cNvPr>
          <p:cNvSpPr txBox="1"/>
          <p:nvPr/>
        </p:nvSpPr>
        <p:spPr>
          <a:xfrm>
            <a:off x="8686800" y="65648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00677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B0BD8B-9400-458C-A712-96B04C504B44}"/>
              </a:ext>
            </a:extLst>
          </p:cNvPr>
          <p:cNvSpPr/>
          <p:nvPr/>
        </p:nvSpPr>
        <p:spPr>
          <a:xfrm>
            <a:off x="0" y="1371600"/>
            <a:ext cx="9144000" cy="55626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10500-1C0C-48B1-98B8-096E0152A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90" y="476250"/>
            <a:ext cx="8207375" cy="508000"/>
          </a:xfrm>
        </p:spPr>
        <p:txBody>
          <a:bodyPr/>
          <a:lstStyle/>
          <a:p>
            <a:pPr algn="ctr"/>
            <a:r>
              <a:rPr lang="en-US" dirty="0"/>
              <a:t>Background: Aquatic Remote Sensing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71EBC-EBD4-4A8B-BF27-55FA5AC9F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1511300"/>
            <a:ext cx="3619500" cy="5105400"/>
          </a:xfrm>
        </p:spPr>
        <p:txBody>
          <a:bodyPr/>
          <a:lstStyle/>
          <a:p>
            <a:r>
              <a:rPr lang="en-US" sz="2400" dirty="0">
                <a:solidFill>
                  <a:srgbClr val="2E2E2E"/>
                </a:solidFill>
                <a:latin typeface="ElsevierGulliver"/>
              </a:rPr>
              <a:t>Atmospheric Correction (AC) is important to aquatic remote sensing</a:t>
            </a:r>
          </a:p>
          <a:p>
            <a:endParaRPr lang="en-US" sz="2400" dirty="0">
              <a:solidFill>
                <a:srgbClr val="2E2E2E"/>
              </a:solidFill>
              <a:latin typeface="ElsevierGulliver"/>
            </a:endParaRPr>
          </a:p>
          <a:p>
            <a:r>
              <a:rPr lang="en-US" sz="2400" dirty="0">
                <a:solidFill>
                  <a:srgbClr val="2E2E2E"/>
                </a:solidFill>
                <a:latin typeface="ElsevierGulliver"/>
              </a:rPr>
              <a:t>Current AC methods result in ~30% uncertainty </a:t>
            </a:r>
          </a:p>
          <a:p>
            <a:endParaRPr lang="en-US" sz="2400" dirty="0">
              <a:solidFill>
                <a:srgbClr val="2E2E2E"/>
              </a:solidFill>
              <a:latin typeface="ElsevierGulliver"/>
            </a:endParaRPr>
          </a:p>
          <a:p>
            <a:r>
              <a:rPr lang="en-US" sz="2400" dirty="0">
                <a:solidFill>
                  <a:srgbClr val="2E2E2E"/>
                </a:solidFill>
                <a:latin typeface="ElsevierGulliver"/>
              </a:rPr>
              <a:t>Large portion of uncertainties come from Adjacency Effects (AE)</a:t>
            </a:r>
          </a:p>
          <a:p>
            <a:endParaRPr lang="en-US" sz="2400" dirty="0">
              <a:solidFill>
                <a:srgbClr val="2E2E2E"/>
              </a:solidFill>
              <a:latin typeface="ElsevierGulliver"/>
            </a:endParaRPr>
          </a:p>
          <a:p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4098" name="Picture 2" descr="Remotesensing 14 02979 g009 550">
            <a:extLst>
              <a:ext uri="{FF2B5EF4-FFF2-40B4-BE49-F238E27FC236}">
                <a16:creationId xmlns:a16="http://schemas.microsoft.com/office/drawing/2014/main" id="{0CEF3B6D-0DDE-4D47-A7BE-399C085C2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98602"/>
            <a:ext cx="523875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D6C698-B293-4792-8788-A0A8EF483EB4}"/>
              </a:ext>
            </a:extLst>
          </p:cNvPr>
          <p:cNvSpPr txBox="1"/>
          <p:nvPr/>
        </p:nvSpPr>
        <p:spPr>
          <a:xfrm>
            <a:off x="4600575" y="5102227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 situ </a:t>
            </a:r>
            <a:r>
              <a:rPr lang="en-US" dirty="0" err="1"/>
              <a:t>Rrs</a:t>
            </a:r>
            <a:r>
              <a:rPr lang="en-US" dirty="0"/>
              <a:t> compared to </a:t>
            </a:r>
            <a:r>
              <a:rPr lang="en-US" dirty="0" err="1"/>
              <a:t>Rrs</a:t>
            </a:r>
            <a:r>
              <a:rPr lang="en-US" dirty="0"/>
              <a:t> retrieved from different atmospheric correction models on Landsat 8 </a:t>
            </a:r>
            <a:r>
              <a:rPr lang="en-US" baseline="30000" dirty="0"/>
              <a:t>[1]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2EA82-0D1C-4279-ACDB-7F3F91895A15}"/>
              </a:ext>
            </a:extLst>
          </p:cNvPr>
          <p:cNvSpPr txBox="1"/>
          <p:nvPr/>
        </p:nvSpPr>
        <p:spPr>
          <a:xfrm>
            <a:off x="8839200" y="65648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29045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36C615-E280-4085-86CC-39DF7EBCBC44}"/>
              </a:ext>
            </a:extLst>
          </p:cNvPr>
          <p:cNvSpPr/>
          <p:nvPr/>
        </p:nvSpPr>
        <p:spPr>
          <a:xfrm>
            <a:off x="0" y="1371600"/>
            <a:ext cx="9144000" cy="55626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94252-5432-4388-96DF-A3AC4A02E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3553"/>
            <a:ext cx="7010400" cy="9798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Background: Adjacency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C94D9-EF8A-4792-80C5-844116287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2" y="2090351"/>
            <a:ext cx="3908843" cy="386953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At sensor measurements are affected by multiple sources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accent1"/>
                </a:solidFill>
              </a:rPr>
              <a:t>Atmospheric Scattering </a:t>
            </a:r>
            <a:r>
              <a:rPr lang="en-US" sz="1800" baseline="30000" dirty="0">
                <a:solidFill>
                  <a:schemeClr val="accent1"/>
                </a:solidFill>
              </a:rPr>
              <a:t>[2]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accent1"/>
                </a:solidFill>
              </a:rPr>
              <a:t>Target reflectance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accent1"/>
                </a:solidFill>
              </a:rPr>
              <a:t>Neighboring Pixel Scattering, or Adjacency Effects (AE)</a:t>
            </a:r>
            <a:r>
              <a:rPr lang="en-US" sz="1800" baseline="30000" dirty="0">
                <a:solidFill>
                  <a:schemeClr val="accent1"/>
                </a:solidFill>
              </a:rPr>
              <a:t>[3]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A17442B-7C9E-4C38-8A6D-AA03F73200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57402"/>
            <a:ext cx="3908844" cy="4228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5410E3-E5BF-438C-84F9-35343F89D062}"/>
              </a:ext>
            </a:extLst>
          </p:cNvPr>
          <p:cNvSpPr txBox="1"/>
          <p:nvPr/>
        </p:nvSpPr>
        <p:spPr>
          <a:xfrm>
            <a:off x="8839200" y="65648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01977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B0BD8B-9400-458C-A712-96B04C504B44}"/>
              </a:ext>
            </a:extLst>
          </p:cNvPr>
          <p:cNvSpPr/>
          <p:nvPr/>
        </p:nvSpPr>
        <p:spPr>
          <a:xfrm>
            <a:off x="0" y="1371600"/>
            <a:ext cx="9144000" cy="55626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10500-1C0C-48B1-98B8-096E0152A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90" y="476250"/>
            <a:ext cx="8207375" cy="508000"/>
          </a:xfrm>
        </p:spPr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41CDA80-8584-4794-BD58-14773790D5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3755499"/>
              </p:ext>
            </p:extLst>
          </p:nvPr>
        </p:nvGraphicFramePr>
        <p:xfrm>
          <a:off x="2365377" y="1540580"/>
          <a:ext cx="4419600" cy="5393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61DA0D0F-5FE5-4E53-BA20-9094DC4C0782}"/>
              </a:ext>
            </a:extLst>
          </p:cNvPr>
          <p:cNvSpPr/>
          <p:nvPr/>
        </p:nvSpPr>
        <p:spPr>
          <a:xfrm>
            <a:off x="2212977" y="2667000"/>
            <a:ext cx="4572000" cy="1287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204034-DBF1-4613-A6C7-BD326CFAC32D}"/>
              </a:ext>
            </a:extLst>
          </p:cNvPr>
          <p:cNvSpPr txBox="1"/>
          <p:nvPr/>
        </p:nvSpPr>
        <p:spPr>
          <a:xfrm>
            <a:off x="8839200" y="65648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11128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AA0087-5C0B-4F3F-8AB7-9F2F55362104}"/>
              </a:ext>
            </a:extLst>
          </p:cNvPr>
          <p:cNvSpPr/>
          <p:nvPr/>
        </p:nvSpPr>
        <p:spPr>
          <a:xfrm>
            <a:off x="0" y="1357184"/>
            <a:ext cx="9144000" cy="55626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BE087F-9AFD-474C-AA04-2D80BC768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2" y="442924"/>
            <a:ext cx="6048375" cy="508000"/>
          </a:xfrm>
        </p:spPr>
        <p:txBody>
          <a:bodyPr/>
          <a:lstStyle/>
          <a:p>
            <a:pPr algn="ctr"/>
            <a:r>
              <a:rPr lang="en-US" dirty="0"/>
              <a:t>Characterization: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45331-B6FF-47B1-AD15-388B1A0B4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" y="1410086"/>
            <a:ext cx="8210550" cy="27432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O</a:t>
            </a:r>
            <a:r>
              <a:rPr lang="el-GR" sz="2400" dirty="0">
                <a:solidFill>
                  <a:schemeClr val="bg2"/>
                </a:solidFill>
              </a:rPr>
              <a:t>ρ</a:t>
            </a:r>
            <a:r>
              <a:rPr lang="en-US" sz="2400" dirty="0">
                <a:solidFill>
                  <a:schemeClr val="bg2"/>
                </a:solidFill>
              </a:rPr>
              <a:t>tical imagery </a:t>
            </a:r>
          </a:p>
          <a:p>
            <a:pPr lvl="1"/>
            <a:r>
              <a:rPr lang="en-US" sz="2000" dirty="0">
                <a:solidFill>
                  <a:schemeClr val="bg2"/>
                </a:solidFill>
              </a:rPr>
              <a:t>Landsat-8/OLI</a:t>
            </a:r>
          </a:p>
          <a:p>
            <a:pPr lvl="2"/>
            <a:r>
              <a:rPr lang="en-US" sz="2000" dirty="0">
                <a:solidFill>
                  <a:schemeClr val="bg2"/>
                </a:solidFill>
              </a:rPr>
              <a:t>Small viewing angles</a:t>
            </a:r>
          </a:p>
          <a:p>
            <a:pPr lvl="2"/>
            <a:r>
              <a:rPr lang="en-US" sz="2000" dirty="0">
                <a:solidFill>
                  <a:schemeClr val="bg2"/>
                </a:solidFill>
              </a:rPr>
              <a:t>Easy to work with</a:t>
            </a:r>
          </a:p>
          <a:p>
            <a:pPr lvl="2"/>
            <a:r>
              <a:rPr lang="en-US" sz="2000" dirty="0">
                <a:solidFill>
                  <a:schemeClr val="bg2"/>
                </a:solidFill>
              </a:rPr>
              <a:t>Top of Atmosphere Reflectance (</a:t>
            </a:r>
            <a:r>
              <a:rPr lang="el-GR" sz="2000" dirty="0">
                <a:solidFill>
                  <a:schemeClr val="bg2"/>
                </a:solidFill>
              </a:rPr>
              <a:t>ρ</a:t>
            </a:r>
            <a:r>
              <a:rPr lang="en-US" sz="2000" baseline="-25000" dirty="0">
                <a:solidFill>
                  <a:schemeClr val="bg2"/>
                </a:solidFill>
              </a:rPr>
              <a:t>t</a:t>
            </a:r>
            <a:r>
              <a:rPr lang="en-US" sz="2000" dirty="0">
                <a:solidFill>
                  <a:schemeClr val="bg2"/>
                </a:solidFill>
              </a:rPr>
              <a:t>)</a:t>
            </a:r>
          </a:p>
          <a:p>
            <a:pPr lvl="1"/>
            <a:r>
              <a:rPr lang="en-US" sz="2000" dirty="0">
                <a:solidFill>
                  <a:schemeClr val="bg2"/>
                </a:solidFill>
              </a:rPr>
              <a:t>Source: 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2"/>
                </a:solidFill>
              </a:rPr>
              <a:t>	Google Earth Engine (GEE)</a:t>
            </a:r>
          </a:p>
        </p:txBody>
      </p:sp>
      <p:pic>
        <p:nvPicPr>
          <p:cNvPr id="1026" name="Picture 2" descr="Landsat 8 | U.S. Geological Survey">
            <a:extLst>
              <a:ext uri="{FF2B5EF4-FFF2-40B4-BE49-F238E27FC236}">
                <a16:creationId xmlns:a16="http://schemas.microsoft.com/office/drawing/2014/main" id="{9595B116-9000-4F43-A036-68BB58CFF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340" y="1332599"/>
            <a:ext cx="3729790" cy="209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B88BBF-FEC0-41CE-81E6-1B717803C0B3}"/>
              </a:ext>
            </a:extLst>
          </p:cNvPr>
          <p:cNvSpPr txBox="1"/>
          <p:nvPr/>
        </p:nvSpPr>
        <p:spPr>
          <a:xfrm>
            <a:off x="6046035" y="3431869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Landsat 8</a:t>
            </a:r>
            <a:r>
              <a:rPr lang="en-US" baseline="30000" dirty="0"/>
              <a:t> [4]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6FBEA3-7BC8-4688-9F64-07DA8F3B6BB4}"/>
              </a:ext>
            </a:extLst>
          </p:cNvPr>
          <p:cNvSpPr txBox="1"/>
          <p:nvPr/>
        </p:nvSpPr>
        <p:spPr>
          <a:xfrm>
            <a:off x="3962400" y="408847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Ancillary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3C206B-8499-4605-8315-68CCE8725050}"/>
              </a:ext>
            </a:extLst>
          </p:cNvPr>
          <p:cNvSpPr txBox="1"/>
          <p:nvPr/>
        </p:nvSpPr>
        <p:spPr>
          <a:xfrm>
            <a:off x="8839200" y="65648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pic>
        <p:nvPicPr>
          <p:cNvPr id="6" name="Picture 5" descr="Diagram, text&#10;&#10;Description automatically generated">
            <a:extLst>
              <a:ext uri="{FF2B5EF4-FFF2-40B4-BE49-F238E27FC236}">
                <a16:creationId xmlns:a16="http://schemas.microsoft.com/office/drawing/2014/main" id="{0BA67E38-039D-4D70-8330-9A9B1CA71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211" y="4457807"/>
            <a:ext cx="5231578" cy="234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70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94FBE3-6D6B-4923-A211-41359716550C}"/>
              </a:ext>
            </a:extLst>
          </p:cNvPr>
          <p:cNvSpPr/>
          <p:nvPr/>
        </p:nvSpPr>
        <p:spPr>
          <a:xfrm>
            <a:off x="0" y="1357184"/>
            <a:ext cx="9144000" cy="55626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14B77-393D-47D9-90D2-AD0EBE18E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44" y="402700"/>
            <a:ext cx="7910512" cy="508000"/>
          </a:xfrm>
        </p:spPr>
        <p:txBody>
          <a:bodyPr/>
          <a:lstStyle/>
          <a:p>
            <a:pPr algn="ctr"/>
            <a:r>
              <a:rPr lang="en-US" dirty="0"/>
              <a:t>Characterization: Adjacency Effect Drivers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E7793-DE20-4BF2-964F-C60FFCA15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742153"/>
            <a:ext cx="3886200" cy="4792662"/>
          </a:xfrm>
        </p:spPr>
        <p:txBody>
          <a:bodyPr/>
          <a:lstStyle/>
          <a:p>
            <a:r>
              <a:rPr lang="en-US" sz="2400" dirty="0">
                <a:solidFill>
                  <a:schemeClr val="bg2"/>
                </a:solidFill>
              </a:rPr>
              <a:t>Specific drivers of AE were uncovered through two main methods:</a:t>
            </a:r>
          </a:p>
          <a:p>
            <a:pPr lvl="1"/>
            <a:r>
              <a:rPr lang="en-US" sz="2000" dirty="0">
                <a:solidFill>
                  <a:schemeClr val="bg2"/>
                </a:solidFill>
              </a:rPr>
              <a:t>Data Correlations</a:t>
            </a:r>
            <a:endParaRPr lang="en-US" sz="2000" baseline="30000" dirty="0">
              <a:solidFill>
                <a:schemeClr val="bg2"/>
              </a:solidFill>
            </a:endParaRPr>
          </a:p>
          <a:p>
            <a:pPr lvl="1"/>
            <a:r>
              <a:rPr lang="en-US" sz="2000" dirty="0">
                <a:solidFill>
                  <a:schemeClr val="bg2"/>
                </a:solidFill>
              </a:rPr>
              <a:t>Simulations done by others</a:t>
            </a:r>
            <a:r>
              <a:rPr lang="en-US" sz="2000" baseline="30000" dirty="0">
                <a:solidFill>
                  <a:schemeClr val="bg2"/>
                </a:solidFill>
              </a:rPr>
              <a:t> [5]</a:t>
            </a:r>
            <a:endParaRPr lang="en-US" sz="2000" dirty="0">
              <a:solidFill>
                <a:schemeClr val="bg2"/>
              </a:solidFill>
            </a:endParaRPr>
          </a:p>
          <a:p>
            <a:r>
              <a:rPr lang="en-US" sz="2400" dirty="0">
                <a:solidFill>
                  <a:schemeClr val="bg2"/>
                </a:solidFill>
              </a:rPr>
              <a:t>High water vegetation index (NDVI) indicates AE from vegetation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8E67FE-6EC1-459B-9C43-B5B25BB0641B}"/>
              </a:ext>
            </a:extLst>
          </p:cNvPr>
          <p:cNvSpPr txBox="1"/>
          <p:nvPr/>
        </p:nvSpPr>
        <p:spPr>
          <a:xfrm>
            <a:off x="4930725" y="5735421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 NDVI vs AOT(550) shows that AOT has a nonlinear effect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753059-A0C2-41C2-8838-EE7984935AF0}"/>
              </a:ext>
            </a:extLst>
          </p:cNvPr>
          <p:cNvSpPr txBox="1"/>
          <p:nvPr/>
        </p:nvSpPr>
        <p:spPr>
          <a:xfrm>
            <a:off x="8839200" y="65648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5722949F-7907-4BC1-B011-6B0206774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80" y="1868477"/>
            <a:ext cx="5009040" cy="368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44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C9B54C-50FA-4F17-811C-657EC16D499B}"/>
              </a:ext>
            </a:extLst>
          </p:cNvPr>
          <p:cNvSpPr/>
          <p:nvPr/>
        </p:nvSpPr>
        <p:spPr>
          <a:xfrm>
            <a:off x="0" y="1357184"/>
            <a:ext cx="9144000" cy="55626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CF9DD-7E27-491D-9D4C-7A3A5C09D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344" y="431801"/>
            <a:ext cx="8215312" cy="508000"/>
          </a:xfrm>
        </p:spPr>
        <p:txBody>
          <a:bodyPr/>
          <a:lstStyle/>
          <a:p>
            <a:pPr algn="ctr"/>
            <a:r>
              <a:rPr lang="en-US" dirty="0"/>
              <a:t>Characterization: Preliminary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31C23-7ECA-4A09-9EE5-070838F73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3" y="2226470"/>
            <a:ext cx="4324349" cy="402193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Locate and identify adjacency effects </a:t>
            </a:r>
          </a:p>
          <a:p>
            <a:endParaRPr lang="en-US" sz="2400" dirty="0">
              <a:solidFill>
                <a:schemeClr val="bg2"/>
              </a:solidFill>
            </a:endParaRPr>
          </a:p>
          <a:p>
            <a:r>
              <a:rPr lang="en-US" sz="2400" dirty="0">
                <a:solidFill>
                  <a:schemeClr val="bg2"/>
                </a:solidFill>
              </a:rPr>
              <a:t>Process for acquiring AE:</a:t>
            </a:r>
          </a:p>
          <a:p>
            <a:pPr lvl="1"/>
            <a:r>
              <a:rPr lang="en-US" sz="1600" dirty="0">
                <a:solidFill>
                  <a:schemeClr val="bg2"/>
                </a:solidFill>
              </a:rPr>
              <a:t>Cloud filter images</a:t>
            </a:r>
          </a:p>
          <a:p>
            <a:pPr lvl="1"/>
            <a:r>
              <a:rPr lang="en-US" sz="1600" dirty="0">
                <a:solidFill>
                  <a:schemeClr val="bg2"/>
                </a:solidFill>
              </a:rPr>
              <a:t>Temporally average </a:t>
            </a:r>
            <a:r>
              <a:rPr lang="el-GR" sz="1600" dirty="0">
                <a:solidFill>
                  <a:schemeClr val="bg2"/>
                </a:solidFill>
              </a:rPr>
              <a:t>ρ</a:t>
            </a:r>
            <a:r>
              <a:rPr lang="en-US" sz="1600" baseline="-25000" dirty="0">
                <a:solidFill>
                  <a:schemeClr val="bg2"/>
                </a:solidFill>
              </a:rPr>
              <a:t>t</a:t>
            </a:r>
            <a:r>
              <a:rPr lang="en-US" sz="1600" dirty="0">
                <a:solidFill>
                  <a:schemeClr val="bg2"/>
                </a:solidFill>
              </a:rPr>
              <a:t> over 4 years</a:t>
            </a:r>
          </a:p>
          <a:p>
            <a:pPr lvl="1"/>
            <a:r>
              <a:rPr lang="en-US" sz="1600" dirty="0">
                <a:solidFill>
                  <a:schemeClr val="bg2"/>
                </a:solidFill>
              </a:rPr>
              <a:t>Average pixels with same shoreline distances </a:t>
            </a:r>
          </a:p>
          <a:p>
            <a:pPr lvl="1"/>
            <a:r>
              <a:rPr lang="en-US" sz="1600" dirty="0">
                <a:solidFill>
                  <a:schemeClr val="bg2"/>
                </a:solidFill>
              </a:rPr>
              <a:t>Plot the </a:t>
            </a:r>
            <a:r>
              <a:rPr lang="el-GR" sz="1600" dirty="0">
                <a:solidFill>
                  <a:schemeClr val="bg2"/>
                </a:solidFill>
              </a:rPr>
              <a:t>ρ</a:t>
            </a:r>
            <a:r>
              <a:rPr lang="en-US" sz="1600" baseline="-25000" dirty="0">
                <a:solidFill>
                  <a:schemeClr val="bg2"/>
                </a:solidFill>
              </a:rPr>
              <a:t>t</a:t>
            </a:r>
            <a:r>
              <a:rPr lang="en-US" sz="1600" dirty="0">
                <a:solidFill>
                  <a:schemeClr val="bg2"/>
                </a:solidFill>
              </a:rPr>
              <a:t> averages vs shoreline distance to examine AE</a:t>
            </a:r>
            <a:endParaRPr lang="en-US" sz="1600" baseline="-25000" dirty="0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28D7B-2C79-41B1-8509-2FD5FC6AC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832" y="1899674"/>
            <a:ext cx="3454002" cy="3347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8C8506-96D4-4F75-9164-D3AB03DEAB67}"/>
              </a:ext>
            </a:extLst>
          </p:cNvPr>
          <p:cNvSpPr txBox="1"/>
          <p:nvPr/>
        </p:nvSpPr>
        <p:spPr>
          <a:xfrm>
            <a:off x="5627773" y="5247598"/>
            <a:ext cx="2887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Cloud filtered Temporal Average of Gulf of California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2833B5-7E16-4414-B36A-7DDBD2E2610B}"/>
              </a:ext>
            </a:extLst>
          </p:cNvPr>
          <p:cNvSpPr txBox="1"/>
          <p:nvPr/>
        </p:nvSpPr>
        <p:spPr>
          <a:xfrm>
            <a:off x="8839200" y="65648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07918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1294DF-BFAE-4FB1-98FD-09D3D133E3D5}"/>
              </a:ext>
            </a:extLst>
          </p:cNvPr>
          <p:cNvSpPr/>
          <p:nvPr/>
        </p:nvSpPr>
        <p:spPr>
          <a:xfrm>
            <a:off x="0" y="1351868"/>
            <a:ext cx="9144000" cy="5567916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5000">
                <a:srgbClr val="D0E0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Chart, line chart&#10;&#10;Description automatically generated">
            <a:extLst>
              <a:ext uri="{FF2B5EF4-FFF2-40B4-BE49-F238E27FC236}">
                <a16:creationId xmlns:a16="http://schemas.microsoft.com/office/drawing/2014/main" id="{69A1E630-4631-4DF3-ACC9-E510A2E1A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" y="3429175"/>
            <a:ext cx="4567111" cy="3432368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3C082003-5845-4743-8E10-5B6460B4E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2" y="3429000"/>
            <a:ext cx="4567114" cy="342533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D2D0966-BC6E-4348-90FB-85EEC2783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953" y="1351868"/>
            <a:ext cx="5095289" cy="224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16EFFDAC-1C46-450A-B474-F6BF778FDE35}"/>
              </a:ext>
            </a:extLst>
          </p:cNvPr>
          <p:cNvSpPr/>
          <p:nvPr/>
        </p:nvSpPr>
        <p:spPr>
          <a:xfrm>
            <a:off x="4731219" y="1918900"/>
            <a:ext cx="131917" cy="113564"/>
          </a:xfrm>
          <a:prstGeom prst="flowChartConnector">
            <a:avLst/>
          </a:prstGeom>
          <a:solidFill>
            <a:srgbClr val="75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E818B649-F3F8-4BAF-9E7C-8937F6733D41}"/>
              </a:ext>
            </a:extLst>
          </p:cNvPr>
          <p:cNvSpPr/>
          <p:nvPr/>
        </p:nvSpPr>
        <p:spPr>
          <a:xfrm>
            <a:off x="3220555" y="1933235"/>
            <a:ext cx="131917" cy="99231"/>
          </a:xfrm>
          <a:prstGeom prst="flowChartConnector">
            <a:avLst/>
          </a:prstGeom>
          <a:solidFill>
            <a:srgbClr val="517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8C9BFD92-F4B3-4485-B358-13DABFD6E15A}"/>
              </a:ext>
            </a:extLst>
          </p:cNvPr>
          <p:cNvSpPr/>
          <p:nvPr/>
        </p:nvSpPr>
        <p:spPr>
          <a:xfrm>
            <a:off x="3053380" y="1903632"/>
            <a:ext cx="131917" cy="98649"/>
          </a:xfrm>
          <a:prstGeom prst="flowChartConnector">
            <a:avLst/>
          </a:prstGeom>
          <a:solidFill>
            <a:srgbClr val="00A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AB075A64-AF33-4029-9568-B6C1D0B98BA6}"/>
              </a:ext>
            </a:extLst>
          </p:cNvPr>
          <p:cNvSpPr/>
          <p:nvPr/>
        </p:nvSpPr>
        <p:spPr>
          <a:xfrm>
            <a:off x="3150040" y="1851865"/>
            <a:ext cx="141029" cy="118403"/>
          </a:xfrm>
          <a:prstGeom prst="flowChartConnector">
            <a:avLst/>
          </a:prstGeom>
          <a:solidFill>
            <a:srgbClr val="2DE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DD789EDB-E171-4DAE-9ABA-75471B6506A8}"/>
              </a:ext>
            </a:extLst>
          </p:cNvPr>
          <p:cNvSpPr/>
          <p:nvPr/>
        </p:nvSpPr>
        <p:spPr>
          <a:xfrm>
            <a:off x="5029200" y="2779473"/>
            <a:ext cx="152400" cy="116129"/>
          </a:xfrm>
          <a:prstGeom prst="flowChartConnector">
            <a:avLst/>
          </a:prstGeom>
          <a:solidFill>
            <a:srgbClr val="BBE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9197EF26-7E86-410D-B523-304B07FB76D8}"/>
              </a:ext>
            </a:extLst>
          </p:cNvPr>
          <p:cNvSpPr/>
          <p:nvPr/>
        </p:nvSpPr>
        <p:spPr>
          <a:xfrm>
            <a:off x="4906481" y="3014667"/>
            <a:ext cx="122721" cy="104417"/>
          </a:xfrm>
          <a:prstGeom prst="flowChartConnector">
            <a:avLst/>
          </a:prstGeom>
          <a:solidFill>
            <a:srgbClr val="FFA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84A5CBA0-3ADF-4957-A728-C0BF058E0B04}"/>
              </a:ext>
            </a:extLst>
          </p:cNvPr>
          <p:cNvSpPr/>
          <p:nvPr/>
        </p:nvSpPr>
        <p:spPr>
          <a:xfrm>
            <a:off x="4924167" y="2943592"/>
            <a:ext cx="87344" cy="99515"/>
          </a:xfrm>
          <a:prstGeom prst="flowChartConnector">
            <a:avLst/>
          </a:prstGeom>
          <a:solidFill>
            <a:srgbClr val="FF5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6E1301A7-CAEC-4B57-8D45-A8158DD15748}"/>
              </a:ext>
            </a:extLst>
          </p:cNvPr>
          <p:cNvSpPr/>
          <p:nvPr/>
        </p:nvSpPr>
        <p:spPr>
          <a:xfrm>
            <a:off x="4495802" y="1981202"/>
            <a:ext cx="131917" cy="113563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7CCC1138-2D08-473C-A210-B4B494B618D5}"/>
              </a:ext>
            </a:extLst>
          </p:cNvPr>
          <p:cNvSpPr/>
          <p:nvPr/>
        </p:nvSpPr>
        <p:spPr>
          <a:xfrm>
            <a:off x="5029200" y="2903656"/>
            <a:ext cx="152400" cy="116129"/>
          </a:xfrm>
          <a:prstGeom prst="flowChartConnector">
            <a:avLst/>
          </a:prstGeom>
          <a:solidFill>
            <a:srgbClr val="86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960E0ED-6BD1-4B00-932E-99C83221F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344" y="448464"/>
            <a:ext cx="8215312" cy="508000"/>
          </a:xfrm>
        </p:spPr>
        <p:txBody>
          <a:bodyPr/>
          <a:lstStyle/>
          <a:p>
            <a:pPr algn="ctr"/>
            <a:r>
              <a:rPr lang="en-US" dirty="0"/>
              <a:t>Characterization: Preliminary Assessment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E702A5-A061-44F1-91BB-45E45C296AA1}"/>
              </a:ext>
            </a:extLst>
          </p:cNvPr>
          <p:cNvCxnSpPr>
            <a:cxnSpLocks/>
          </p:cNvCxnSpPr>
          <p:nvPr/>
        </p:nvCxnSpPr>
        <p:spPr>
          <a:xfrm>
            <a:off x="1828800" y="3962400"/>
            <a:ext cx="0" cy="25146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D87391B-71BD-4B5D-98E8-65EE24247B9F}"/>
              </a:ext>
            </a:extLst>
          </p:cNvPr>
          <p:cNvCxnSpPr>
            <a:cxnSpLocks/>
          </p:cNvCxnSpPr>
          <p:nvPr/>
        </p:nvCxnSpPr>
        <p:spPr>
          <a:xfrm>
            <a:off x="5562600" y="3962400"/>
            <a:ext cx="0" cy="25146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3D49678-BBB5-49F3-A0DF-1AD1F8F61CD0}"/>
              </a:ext>
            </a:extLst>
          </p:cNvPr>
          <p:cNvSpPr txBox="1"/>
          <p:nvPr/>
        </p:nvSpPr>
        <p:spPr>
          <a:xfrm>
            <a:off x="8839200" y="65648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479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template">
  <a:themeElements>
    <a:clrScheme name="template 15">
      <a:dk1>
        <a:srgbClr val="4D4D4D"/>
      </a:dk1>
      <a:lt1>
        <a:srgbClr val="FFFFFF"/>
      </a:lt1>
      <a:dk2>
        <a:srgbClr val="4D4D4D"/>
      </a:dk2>
      <a:lt2>
        <a:srgbClr val="1F1111"/>
      </a:lt2>
      <a:accent1>
        <a:srgbClr val="393939"/>
      </a:accent1>
      <a:accent2>
        <a:srgbClr val="727272"/>
      </a:accent2>
      <a:accent3>
        <a:srgbClr val="FFFFFF"/>
      </a:accent3>
      <a:accent4>
        <a:srgbClr val="404040"/>
      </a:accent4>
      <a:accent5>
        <a:srgbClr val="AEAEAE"/>
      </a:accent5>
      <a:accent6>
        <a:srgbClr val="676767"/>
      </a:accent6>
      <a:hlink>
        <a:srgbClr val="D42424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11163C"/>
        </a:lt2>
        <a:accent1>
          <a:srgbClr val="212B53"/>
        </a:accent1>
        <a:accent2>
          <a:srgbClr val="364481"/>
        </a:accent2>
        <a:accent3>
          <a:srgbClr val="FFFFFF"/>
        </a:accent3>
        <a:accent4>
          <a:srgbClr val="404040"/>
        </a:accent4>
        <a:accent5>
          <a:srgbClr val="ABACB3"/>
        </a:accent5>
        <a:accent6>
          <a:srgbClr val="303D74"/>
        </a:accent6>
        <a:hlink>
          <a:srgbClr val="3E498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0D254C"/>
        </a:lt2>
        <a:accent1>
          <a:srgbClr val="254B83"/>
        </a:accent1>
        <a:accent2>
          <a:srgbClr val="406DAA"/>
        </a:accent2>
        <a:accent3>
          <a:srgbClr val="FFFFFF"/>
        </a:accent3>
        <a:accent4>
          <a:srgbClr val="404040"/>
        </a:accent4>
        <a:accent5>
          <a:srgbClr val="ACB1C1"/>
        </a:accent5>
        <a:accent6>
          <a:srgbClr val="39629A"/>
        </a:accent6>
        <a:hlink>
          <a:srgbClr val="3267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363B45"/>
        </a:lt2>
        <a:accent1>
          <a:srgbClr val="A99D9B"/>
        </a:accent1>
        <a:accent2>
          <a:srgbClr val="565A66"/>
        </a:accent2>
        <a:accent3>
          <a:srgbClr val="FFFFFF"/>
        </a:accent3>
        <a:accent4>
          <a:srgbClr val="404040"/>
        </a:accent4>
        <a:accent5>
          <a:srgbClr val="D1CCCB"/>
        </a:accent5>
        <a:accent6>
          <a:srgbClr val="4D515C"/>
        </a:accent6>
        <a:hlink>
          <a:srgbClr val="92715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2E3236"/>
        </a:lt2>
        <a:accent1>
          <a:srgbClr val="B26920"/>
        </a:accent1>
        <a:accent2>
          <a:srgbClr val="6F7F8D"/>
        </a:accent2>
        <a:accent3>
          <a:srgbClr val="FFFFFF"/>
        </a:accent3>
        <a:accent4>
          <a:srgbClr val="404040"/>
        </a:accent4>
        <a:accent5>
          <a:srgbClr val="D5B9AB"/>
        </a:accent5>
        <a:accent6>
          <a:srgbClr val="64727F"/>
        </a:accent6>
        <a:hlink>
          <a:srgbClr val="EEC72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4D4D4D"/>
        </a:dk2>
        <a:lt2>
          <a:srgbClr val="2E3236"/>
        </a:lt2>
        <a:accent1>
          <a:srgbClr val="9BB6EE"/>
        </a:accent1>
        <a:accent2>
          <a:srgbClr val="6F7F8D"/>
        </a:accent2>
        <a:accent3>
          <a:srgbClr val="FFFFFF"/>
        </a:accent3>
        <a:accent4>
          <a:srgbClr val="404040"/>
        </a:accent4>
        <a:accent5>
          <a:srgbClr val="CBD7F5"/>
        </a:accent5>
        <a:accent6>
          <a:srgbClr val="64727F"/>
        </a:accent6>
        <a:hlink>
          <a:srgbClr val="84AAF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40494F"/>
        </a:lt2>
        <a:accent1>
          <a:srgbClr val="6D7D8A"/>
        </a:accent1>
        <a:accent2>
          <a:srgbClr val="A7A7A7"/>
        </a:accent2>
        <a:accent3>
          <a:srgbClr val="FFFFFF"/>
        </a:accent3>
        <a:accent4>
          <a:srgbClr val="404040"/>
        </a:accent4>
        <a:accent5>
          <a:srgbClr val="BABFC4"/>
        </a:accent5>
        <a:accent6>
          <a:srgbClr val="979797"/>
        </a:accent6>
        <a:hlink>
          <a:srgbClr val="7F7F7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4D4D4D"/>
        </a:dk2>
        <a:lt2>
          <a:srgbClr val="454D52"/>
        </a:lt2>
        <a:accent1>
          <a:srgbClr val="7D8B97"/>
        </a:accent1>
        <a:accent2>
          <a:srgbClr val="CBCBCB"/>
        </a:accent2>
        <a:accent3>
          <a:srgbClr val="FFFFFF"/>
        </a:accent3>
        <a:accent4>
          <a:srgbClr val="404040"/>
        </a:accent4>
        <a:accent5>
          <a:srgbClr val="BFC4C9"/>
        </a:accent5>
        <a:accent6>
          <a:srgbClr val="B8B8B8"/>
        </a:accent6>
        <a:hlink>
          <a:srgbClr val="5158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4D4D4D"/>
        </a:dk2>
        <a:lt2>
          <a:srgbClr val="393939"/>
        </a:lt2>
        <a:accent1>
          <a:srgbClr val="858585"/>
        </a:accent1>
        <a:accent2>
          <a:srgbClr val="939393"/>
        </a:accent2>
        <a:accent3>
          <a:srgbClr val="FFFFFF"/>
        </a:accent3>
        <a:accent4>
          <a:srgbClr val="404040"/>
        </a:accent4>
        <a:accent5>
          <a:srgbClr val="C2C2C2"/>
        </a:accent5>
        <a:accent6>
          <a:srgbClr val="858585"/>
        </a:accent6>
        <a:hlink>
          <a:srgbClr val="6969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4D4D4D"/>
        </a:dk2>
        <a:lt2>
          <a:srgbClr val="4F5056"/>
        </a:lt2>
        <a:accent1>
          <a:srgbClr val="7E7F8E"/>
        </a:accent1>
        <a:accent2>
          <a:srgbClr val="C0C1C5"/>
        </a:accent2>
        <a:accent3>
          <a:srgbClr val="FFFFFF"/>
        </a:accent3>
        <a:accent4>
          <a:srgbClr val="404040"/>
        </a:accent4>
        <a:accent5>
          <a:srgbClr val="C0C0C6"/>
        </a:accent5>
        <a:accent6>
          <a:srgbClr val="AEAFB2"/>
        </a:accent6>
        <a:hlink>
          <a:srgbClr val="ACAFB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4D4D4D"/>
        </a:dk2>
        <a:lt2>
          <a:srgbClr val="85978F"/>
        </a:lt2>
        <a:accent1>
          <a:srgbClr val="9DA499"/>
        </a:accent1>
        <a:accent2>
          <a:srgbClr val="A5B9BA"/>
        </a:accent2>
        <a:accent3>
          <a:srgbClr val="FFFFFF"/>
        </a:accent3>
        <a:accent4>
          <a:srgbClr val="404040"/>
        </a:accent4>
        <a:accent5>
          <a:srgbClr val="CCCFCA"/>
        </a:accent5>
        <a:accent6>
          <a:srgbClr val="95A7A8"/>
        </a:accent6>
        <a:hlink>
          <a:srgbClr val="ABB4A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4D4D4D"/>
        </a:dk2>
        <a:lt2>
          <a:srgbClr val="484847"/>
        </a:lt2>
        <a:accent1>
          <a:srgbClr val="7C7C74"/>
        </a:accent1>
        <a:accent2>
          <a:srgbClr val="AFB2AA"/>
        </a:accent2>
        <a:accent3>
          <a:srgbClr val="FFFFFF"/>
        </a:accent3>
        <a:accent4>
          <a:srgbClr val="404040"/>
        </a:accent4>
        <a:accent5>
          <a:srgbClr val="BFBFBC"/>
        </a:accent5>
        <a:accent6>
          <a:srgbClr val="9EA19A"/>
        </a:accent6>
        <a:hlink>
          <a:srgbClr val="D4D2C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4D4D4D"/>
        </a:dk2>
        <a:lt2>
          <a:srgbClr val="18191C"/>
        </a:lt2>
        <a:accent1>
          <a:srgbClr val="1F2229"/>
        </a:accent1>
        <a:accent2>
          <a:srgbClr val="3B4A61"/>
        </a:accent2>
        <a:accent3>
          <a:srgbClr val="FFFFFF"/>
        </a:accent3>
        <a:accent4>
          <a:srgbClr val="404040"/>
        </a:accent4>
        <a:accent5>
          <a:srgbClr val="ABABAC"/>
        </a:accent5>
        <a:accent6>
          <a:srgbClr val="354257"/>
        </a:accent6>
        <a:hlink>
          <a:srgbClr val="718CA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4D4D4D"/>
        </a:dk2>
        <a:lt2>
          <a:srgbClr val="3E3B55"/>
        </a:lt2>
        <a:accent1>
          <a:srgbClr val="8D8DC2"/>
        </a:accent1>
        <a:accent2>
          <a:srgbClr val="777777"/>
        </a:accent2>
        <a:accent3>
          <a:srgbClr val="FFFFFF"/>
        </a:accent3>
        <a:accent4>
          <a:srgbClr val="404040"/>
        </a:accent4>
        <a:accent5>
          <a:srgbClr val="C5C5DD"/>
        </a:accent5>
        <a:accent6>
          <a:srgbClr val="6B6B6B"/>
        </a:accent6>
        <a:hlink>
          <a:srgbClr val="C0C0C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4">
        <a:dk1>
          <a:srgbClr val="4D4D4D"/>
        </a:dk1>
        <a:lt1>
          <a:srgbClr val="FFFFFF"/>
        </a:lt1>
        <a:dk2>
          <a:srgbClr val="4D4D4D"/>
        </a:dk2>
        <a:lt2>
          <a:srgbClr val="26231E"/>
        </a:lt2>
        <a:accent1>
          <a:srgbClr val="D69F8C"/>
        </a:accent1>
        <a:accent2>
          <a:srgbClr val="AD8D82"/>
        </a:accent2>
        <a:accent3>
          <a:srgbClr val="FFFFFF"/>
        </a:accent3>
        <a:accent4>
          <a:srgbClr val="404040"/>
        </a:accent4>
        <a:accent5>
          <a:srgbClr val="E8CDC5"/>
        </a:accent5>
        <a:accent6>
          <a:srgbClr val="9C7F75"/>
        </a:accent6>
        <a:hlink>
          <a:srgbClr val="67606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5">
        <a:dk1>
          <a:srgbClr val="4D4D4D"/>
        </a:dk1>
        <a:lt1>
          <a:srgbClr val="FFFFFF"/>
        </a:lt1>
        <a:dk2>
          <a:srgbClr val="4D4D4D"/>
        </a:dk2>
        <a:lt2>
          <a:srgbClr val="1F1111"/>
        </a:lt2>
        <a:accent1>
          <a:srgbClr val="393939"/>
        </a:accent1>
        <a:accent2>
          <a:srgbClr val="727272"/>
        </a:accent2>
        <a:accent3>
          <a:srgbClr val="FFFFFF"/>
        </a:accent3>
        <a:accent4>
          <a:srgbClr val="404040"/>
        </a:accent4>
        <a:accent5>
          <a:srgbClr val="AEAEAE"/>
        </a:accent5>
        <a:accent6>
          <a:srgbClr val="676767"/>
        </a:accent6>
        <a:hlink>
          <a:srgbClr val="D4242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15571</TotalTime>
  <Words>1705</Words>
  <Application>Microsoft Office PowerPoint</Application>
  <PresentationFormat>On-screen Show (4:3)</PresentationFormat>
  <Paragraphs>340</Paragraphs>
  <Slides>27</Slides>
  <Notes>20</Notes>
  <HiddenSlides>6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ElsevierGulliver</vt:lpstr>
      <vt:lpstr>Segoe UI</vt:lpstr>
      <vt:lpstr>template</vt:lpstr>
      <vt:lpstr>Developing a Data-Driven Model to Minimize Adjacency Effects in Landsat-8 Imagery</vt:lpstr>
      <vt:lpstr>Outline</vt:lpstr>
      <vt:lpstr>Background: Aquatic Remote Sensing</vt:lpstr>
      <vt:lpstr>Background: Adjacency Effects</vt:lpstr>
      <vt:lpstr>Outline</vt:lpstr>
      <vt:lpstr>Characterization: Datasets</vt:lpstr>
      <vt:lpstr>Characterization: Adjacency Effect Drivers</vt:lpstr>
      <vt:lpstr>Characterization: Preliminary Assessment</vt:lpstr>
      <vt:lpstr>Characterization: Preliminary Assessment</vt:lpstr>
      <vt:lpstr>Characterization: Preliminary Assessment (smaller scale)</vt:lpstr>
      <vt:lpstr>Outline</vt:lpstr>
      <vt:lpstr>Model Development: Mixture Density Model</vt:lpstr>
      <vt:lpstr>Model Development: Training</vt:lpstr>
      <vt:lpstr>Model Testing: Lake Michigan</vt:lpstr>
      <vt:lpstr>Model Testing: Corrected vs Uncorrected Lake Michigan</vt:lpstr>
      <vt:lpstr>Model Testing: Corrected vs Uncorrected Lake Michigan</vt:lpstr>
      <vt:lpstr>Testing: Multi-Image Percent Difference</vt:lpstr>
      <vt:lpstr>Outline</vt:lpstr>
      <vt:lpstr>Conclusions</vt:lpstr>
      <vt:lpstr>Sources</vt:lpstr>
      <vt:lpstr>Questions?</vt:lpstr>
      <vt:lpstr>PowerPoint Presentation</vt:lpstr>
      <vt:lpstr>Model Parameters</vt:lpstr>
      <vt:lpstr>Objectives</vt:lpstr>
      <vt:lpstr>Model Testing: Lake Geneva</vt:lpstr>
      <vt:lpstr>Testing: Corrected vs Uncorrected Lake Geneva</vt:lpstr>
      <vt:lpstr>Testing: Corrected vs Uncorrected Lake Geneva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toward developing a data-driven model for adjacency effects using Landsat-8 archive </dc:title>
  <dc:creator>Christopher Begeman</dc:creator>
  <cp:lastModifiedBy>Christopher Begeman</cp:lastModifiedBy>
  <cp:revision>23</cp:revision>
  <dcterms:created xsi:type="dcterms:W3CDTF">2023-02-27T16:03:22Z</dcterms:created>
  <dcterms:modified xsi:type="dcterms:W3CDTF">2023-05-08T04:27:17Z</dcterms:modified>
</cp:coreProperties>
</file>